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/>
    <p:restoredTop sz="94881"/>
  </p:normalViewPr>
  <p:slideViewPr>
    <p:cSldViewPr>
      <p:cViewPr>
        <p:scale>
          <a:sx n="70" d="100"/>
          <a:sy n="70" d="100"/>
        </p:scale>
        <p:origin x="-1494" y="-24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C052A57-55B4-4DE5-9A90-84A24D08C3E9}" type="datetime1">
              <a:rPr lang="en-US"/>
              <a:pPr lvl="0">
                <a:defRPr lang="ko-KR" altLang="en-US"/>
              </a:pPr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CD73815-B9F9-4590-BF11-9D916A5FA71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8E935AE-8ECF-4A88-979F-6355A56E9E02}" type="datetime1">
              <a:rPr lang="en-US"/>
              <a:pPr lvl="0">
                <a:defRPr lang="ko-KR" altLang="en-US"/>
              </a:pPr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495DD0-066D-4242-BB2A-157990AC1E7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47200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8512" y="6453336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35AE-8ECF-4A88-979F-6355A56E9E02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DD0-066D-4242-BB2A-157990AC1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8E935AE-8ECF-4A88-979F-6355A56E9E02}" type="datetime1">
              <a:rPr lang="en-US"/>
              <a:pPr lvl="0">
                <a:defRPr lang="ko-KR" altLang="en-US"/>
              </a:pPr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495DD0-066D-4242-BB2A-157990AC1E7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547200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8512" y="6453336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8E935AE-8ECF-4A88-979F-6355A56E9E02}" type="datetime1">
              <a:rPr lang="en-US"/>
              <a:pPr lvl="0">
                <a:defRPr lang="ko-KR" altLang="en-US"/>
              </a:pPr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495DD0-066D-4242-BB2A-157990AC1E7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547200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8512" y="6453336"/>
            <a:ext cx="9162000" cy="0"/>
          </a:xfrm>
          <a:prstGeom prst="line">
            <a:avLst/>
          </a:prstGeom>
          <a:ln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0" y="44624"/>
            <a:ext cx="9073134" cy="43204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6" y="631229"/>
            <a:ext cx="9073134" cy="11415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8E935AE-8ECF-4A88-979F-6355A56E9E02}" type="datetime1">
              <a:rPr lang="en-US"/>
              <a:pPr lvl="0">
                <a:defRPr lang="ko-KR" altLang="en-US"/>
              </a:pPr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9495DD0-066D-4242-BB2A-157990AC1E7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Login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700808"/>
            <a:ext cx="6543746" cy="4536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90"/>
              <a:ext cx="2857521" cy="269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4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2375238" y="2816937"/>
            <a:ext cx="2592288" cy="111612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9254" y="2996952"/>
            <a:ext cx="363795" cy="30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ID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19254" y="3344064"/>
            <a:ext cx="468570" cy="300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PW</a:t>
            </a:r>
          </a:p>
        </p:txBody>
      </p:sp>
      <p:sp>
        <p:nvSpPr>
          <p:cNvPr id="104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5" name="Rounded Rectangle 167"/>
          <p:cNvSpPr/>
          <p:nvPr/>
        </p:nvSpPr>
        <p:spPr>
          <a:xfrm>
            <a:off x="4067944" y="3068960"/>
            <a:ext cx="635129" cy="504056"/>
          </a:xfrm>
          <a:prstGeom prst="roundRect">
            <a:avLst>
              <a:gd name="adj" fmla="val 8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06" name="Rectangle 141"/>
          <p:cNvSpPr/>
          <p:nvPr/>
        </p:nvSpPr>
        <p:spPr>
          <a:xfrm>
            <a:off x="2987824" y="3068960"/>
            <a:ext cx="1008112" cy="21602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Something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7" name="Rectangle 141"/>
          <p:cNvSpPr/>
          <p:nvPr/>
        </p:nvSpPr>
        <p:spPr>
          <a:xfrm>
            <a:off x="2987824" y="3356992"/>
            <a:ext cx="1008112" cy="21602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Something</a:t>
            </a:r>
            <a:endParaRPr 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List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9"/>
              <a:ext cx="2857521" cy="26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3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95736" y="1831896"/>
            <a:ext cx="1534254" cy="300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Registered Users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29920" y="2335952"/>
            <a:ext cx="715858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34142" y="2683064"/>
            <a:ext cx="715858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50000" y="2323024"/>
            <a:ext cx="1802120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user1@domain.com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50000" y="2695992"/>
            <a:ext cx="1802120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user2@domain.com</a:t>
            </a: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08" name="Rounded Rectangle 23"/>
          <p:cNvSpPr/>
          <p:nvPr/>
        </p:nvSpPr>
        <p:spPr>
          <a:xfrm>
            <a:off x="2493458" y="3641808"/>
            <a:ext cx="2643206" cy="1285884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AU"/>
              <a:t>You clicked</a:t>
            </a:r>
            <a:endParaRPr lang="en-US"/>
          </a:p>
        </p:txBody>
      </p:sp>
      <p:sp>
        <p:nvSpPr>
          <p:cNvPr id="109" name="Rounded Rectangle 24"/>
          <p:cNvSpPr/>
          <p:nvPr/>
        </p:nvSpPr>
        <p:spPr>
          <a:xfrm>
            <a:off x="2798256" y="4427626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Yes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0" name="TextBox 25"/>
          <p:cNvSpPr txBox="1"/>
          <p:nvPr/>
        </p:nvSpPr>
        <p:spPr>
          <a:xfrm>
            <a:off x="2564896" y="3784684"/>
            <a:ext cx="250033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AU" sz="1300"/>
              <a:t>Are you sure you want to </a:t>
            </a:r>
            <a:r>
              <a:rPr lang="en-US" altLang="ko-KR" sz="1300"/>
              <a:t>Remove</a:t>
            </a:r>
            <a:r>
              <a:rPr lang="en-AU" sz="1300"/>
              <a:t>?</a:t>
            </a:r>
          </a:p>
        </p:txBody>
      </p:sp>
      <p:sp>
        <p:nvSpPr>
          <p:cNvPr id="111" name="Rounded Rectangle 30"/>
          <p:cNvSpPr/>
          <p:nvPr/>
        </p:nvSpPr>
        <p:spPr>
          <a:xfrm>
            <a:off x="3922218" y="4427626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No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2" name="Rectangle 27">
            <a:hlinkClick r:id="" action="ppaction://noaction"/>
          </p:cNvPr>
          <p:cNvSpPr/>
          <p:nvPr/>
        </p:nvSpPr>
        <p:spPr>
          <a:xfrm>
            <a:off x="3850780" y="4356188"/>
            <a:ext cx="1000132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13" name="Rectangle 31">
            <a:hlinkClick r:id="" action="ppaction://noaction"/>
          </p:cNvPr>
          <p:cNvSpPr/>
          <p:nvPr/>
        </p:nvSpPr>
        <p:spPr>
          <a:xfrm>
            <a:off x="2707772" y="4356188"/>
            <a:ext cx="1000132" cy="357190"/>
          </a:xfrm>
          <a:prstGeom prst="rect">
            <a:avLst/>
          </a:prstGeom>
          <a:solidFill>
            <a:srgbClr val="FFFF00">
              <a:alpha val="10000"/>
            </a:srgbClr>
          </a:solidFill>
          <a:ln w="31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117" name="Rounded Rectangle 173"/>
          <p:cNvSpPr/>
          <p:nvPr/>
        </p:nvSpPr>
        <p:spPr>
          <a:xfrm>
            <a:off x="2149614" y="2413087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18" name="Rounded Rectangle 173"/>
          <p:cNvSpPr/>
          <p:nvPr/>
        </p:nvSpPr>
        <p:spPr>
          <a:xfrm>
            <a:off x="2149614" y="2773127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Node Discovery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8"/>
              <a:ext cx="2857521" cy="269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4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11873" y="2204864"/>
            <a:ext cx="864096" cy="30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155889" y="2492896"/>
            <a:ext cx="864096" cy="30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Door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55889" y="2780928"/>
            <a:ext cx="1296144" cy="298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Proximity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83881" y="3128387"/>
            <a:ext cx="864096" cy="30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27897" y="3416419"/>
            <a:ext cx="864096" cy="30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Door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227897" y="3704451"/>
            <a:ext cx="1296144" cy="29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Proximity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40289" y="4293096"/>
            <a:ext cx="1519856" cy="30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1400">
              <a:latin typeface="맑은 고딕"/>
              <a:cs typeface="맑은 고딕"/>
            </a:endParaRPr>
          </a:p>
        </p:txBody>
      </p:sp>
      <p:sp>
        <p:nvSpPr>
          <p:cNvPr id="122" name="Rounded Rectangle 172"/>
          <p:cNvSpPr/>
          <p:nvPr/>
        </p:nvSpPr>
        <p:spPr>
          <a:xfrm>
            <a:off x="2051720" y="1916832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23" name="Rounded Rectangle 173"/>
          <p:cNvSpPr/>
          <p:nvPr/>
        </p:nvSpPr>
        <p:spPr>
          <a:xfrm>
            <a:off x="3373750" y="2276872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A</a:t>
            </a:r>
            <a:r>
              <a:rPr lang="en-US" altLang="ko-KR" sz="1100">
                <a:solidFill>
                  <a:schemeClr val="tx1"/>
                </a:solidFill>
              </a:rPr>
              <a:t>dd</a:t>
            </a:r>
          </a:p>
        </p:txBody>
      </p:sp>
      <p:sp>
        <p:nvSpPr>
          <p:cNvPr id="124" name="Rounded Rectangle 173"/>
          <p:cNvSpPr/>
          <p:nvPr/>
        </p:nvSpPr>
        <p:spPr>
          <a:xfrm>
            <a:off x="3373750" y="3205175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AU" sz="1100">
                <a:solidFill>
                  <a:schemeClr val="tx1"/>
                </a:solidFill>
              </a:rPr>
              <a:t>A</a:t>
            </a:r>
            <a:r>
              <a:rPr lang="en-US" altLang="ko-KR" sz="1100">
                <a:solidFill>
                  <a:schemeClr val="tx1"/>
                </a:solidFill>
              </a:rPr>
              <a:t>dd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Node Management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6"/>
              <a:ext cx="2857521" cy="269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4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79712" y="1951981"/>
            <a:ext cx="864096" cy="30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23728" y="2240013"/>
            <a:ext cx="1944216" cy="30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Door : Open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123728" y="2528045"/>
            <a:ext cx="2448272" cy="300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Proximity : At Home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23728" y="2875504"/>
            <a:ext cx="1584176" cy="295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Light : ON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23728" y="3163536"/>
            <a:ext cx="1296144" cy="29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Alarm : OFF</a:t>
            </a:r>
          </a:p>
        </p:txBody>
      </p:sp>
      <p:sp>
        <p:nvSpPr>
          <p:cNvPr id="146" name="Rounded Rectangle 173"/>
          <p:cNvSpPr/>
          <p:nvPr/>
        </p:nvSpPr>
        <p:spPr>
          <a:xfrm>
            <a:off x="2844316" y="1988840"/>
            <a:ext cx="1123281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Node Remove</a:t>
            </a:r>
          </a:p>
        </p:txBody>
      </p:sp>
      <p:sp>
        <p:nvSpPr>
          <p:cNvPr id="147" name="Rounded Rectangle 173"/>
          <p:cNvSpPr/>
          <p:nvPr/>
        </p:nvSpPr>
        <p:spPr>
          <a:xfrm>
            <a:off x="4068452" y="1981039"/>
            <a:ext cx="838210" cy="2238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bIns="36000"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chemeClr val="tx1"/>
                </a:solidFill>
              </a:rPr>
              <a:t>History</a:t>
            </a:r>
          </a:p>
        </p:txBody>
      </p:sp>
      <p:grpSp>
        <p:nvGrpSpPr>
          <p:cNvPr id="152" name="Group 136"/>
          <p:cNvGrpSpPr/>
          <p:nvPr/>
        </p:nvGrpSpPr>
        <p:grpSpPr>
          <a:xfrm>
            <a:off x="3924436" y="2312876"/>
            <a:ext cx="1206466" cy="216024"/>
            <a:chOff x="3365534" y="6072206"/>
            <a:chExt cx="1206466" cy="216024"/>
          </a:xfrm>
        </p:grpSpPr>
        <p:sp>
          <p:nvSpPr>
            <p:cNvPr id="153" name="Rectangle 134"/>
            <p:cNvSpPr/>
            <p:nvPr/>
          </p:nvSpPr>
          <p:spPr>
            <a:xfrm>
              <a:off x="3365534" y="6072206"/>
              <a:ext cx="1206466" cy="2160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100">
                  <a:solidFill>
                    <a:schemeClr val="tx1"/>
                  </a:solidFill>
                </a:rPr>
                <a:t>Close</a:t>
              </a:r>
            </a:p>
          </p:txBody>
        </p:sp>
        <p:sp>
          <p:nvSpPr>
            <p:cNvPr id="154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55" name="Group 136"/>
          <p:cNvGrpSpPr/>
          <p:nvPr/>
        </p:nvGrpSpPr>
        <p:grpSpPr>
          <a:xfrm>
            <a:off x="3924436" y="2924944"/>
            <a:ext cx="1206466" cy="216024"/>
            <a:chOff x="3365534" y="6072206"/>
            <a:chExt cx="1206466" cy="216024"/>
          </a:xfrm>
        </p:grpSpPr>
        <p:sp>
          <p:nvSpPr>
            <p:cNvPr id="156" name="Rectangle 134"/>
            <p:cNvSpPr/>
            <p:nvPr/>
          </p:nvSpPr>
          <p:spPr>
            <a:xfrm>
              <a:off x="3365534" y="6072206"/>
              <a:ext cx="1206466" cy="2160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100">
                  <a:solidFill>
                    <a:schemeClr val="tx1"/>
                  </a:solidFill>
                </a:rPr>
                <a:t>Off</a:t>
              </a:r>
            </a:p>
          </p:txBody>
        </p:sp>
        <p:sp>
          <p:nvSpPr>
            <p:cNvPr id="157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58" name="Group 136"/>
          <p:cNvGrpSpPr/>
          <p:nvPr/>
        </p:nvGrpSpPr>
        <p:grpSpPr>
          <a:xfrm>
            <a:off x="3924436" y="3212976"/>
            <a:ext cx="1206466" cy="216024"/>
            <a:chOff x="3365534" y="6072206"/>
            <a:chExt cx="1206466" cy="216024"/>
          </a:xfrm>
        </p:grpSpPr>
        <p:sp>
          <p:nvSpPr>
            <p:cNvPr id="159" name="Rectangle 134"/>
            <p:cNvSpPr/>
            <p:nvPr/>
          </p:nvSpPr>
          <p:spPr>
            <a:xfrm>
              <a:off x="3365534" y="6072206"/>
              <a:ext cx="1206466" cy="2160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100">
                  <a:solidFill>
                    <a:schemeClr val="tx1"/>
                  </a:solidFill>
                </a:rPr>
                <a:t>On</a:t>
              </a:r>
            </a:p>
          </p:txBody>
        </p:sp>
        <p:sp>
          <p:nvSpPr>
            <p:cNvPr id="160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sp>
        <p:nvSpPr>
          <p:cNvPr id="161" name="TextBox 25"/>
          <p:cNvSpPr txBox="1"/>
          <p:nvPr/>
        </p:nvSpPr>
        <p:spPr>
          <a:xfrm>
            <a:off x="2084400" y="3711600"/>
            <a:ext cx="3063600" cy="58149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defRPr lang="ko-KR" altLang="en-US"/>
            </a:pPr>
            <a:r>
              <a:rPr lang="en-US" sz="1200" b="1"/>
              <a:t>Feedback:Door Open Failure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Rule List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7"/>
              <a:ext cx="2857521" cy="269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3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979712" y="1860200"/>
            <a:ext cx="864096" cy="30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123728" y="2554278"/>
            <a:ext cx="2924130" cy="29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Cond 2: Action 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123728" y="2840420"/>
            <a:ext cx="2924130" cy="30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Cond 3: Action 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123728" y="3128452"/>
            <a:ext cx="2924130" cy="3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Cond 4: Action 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123728" y="2266246"/>
            <a:ext cx="2924130" cy="299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Cond 1: Action 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Event History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7"/>
              <a:ext cx="2857521" cy="269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3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979712" y="1921217"/>
            <a:ext cx="864096" cy="30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123728" y="2209249"/>
            <a:ext cx="2924130" cy="295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5/24 12:00 Door open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123728" y="2497281"/>
            <a:ext cx="2448272" cy="30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5/25 13:00 Temp 28 </a:t>
            </a:r>
            <a:r>
              <a:rPr lang="ko-KR" altLang="en-US" sz="1400">
                <a:latin typeface="맑은 고딕"/>
                <a:cs typeface="맑은 고딕"/>
              </a:rPr>
              <a:t>℃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123728" y="2844740"/>
            <a:ext cx="2276058" cy="2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맑은 고딕"/>
                <a:cs typeface="맑은 고딕"/>
              </a:rPr>
              <a:t>5/26 14:00 </a:t>
            </a:r>
            <a:r>
              <a:rPr lang="en-US" altLang="ko-KR" sz="1400">
                <a:latin typeface="맑은 고딕"/>
                <a:cs typeface="맑은 고딕"/>
              </a:rPr>
              <a:t>Set</a:t>
            </a:r>
            <a:r>
              <a:rPr lang="ko-KR" altLang="en-US" sz="1400">
                <a:latin typeface="맑은 고딕"/>
                <a:cs typeface="맑은 고딕"/>
              </a:rPr>
              <a:t> </a:t>
            </a:r>
            <a:r>
              <a:rPr lang="en-US" altLang="ko-KR" sz="1400">
                <a:latin typeface="맑은 고딕"/>
                <a:cs typeface="맑은 고딕"/>
              </a:rPr>
              <a:t>Alarm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123728" y="3132772"/>
            <a:ext cx="2348066" cy="296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5/26 14:05 Humidity 28%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Message List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5"/>
              <a:ext cx="2857521" cy="269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3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015837" y="1832332"/>
            <a:ext cx="864096" cy="30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123728" y="2164109"/>
            <a:ext cx="2924130" cy="3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5/24 12:00 Security Alert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123728" y="2452141"/>
            <a:ext cx="2448272" cy="3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5/25 13:00 Auto Alarm Set?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123728" y="2799600"/>
            <a:ext cx="3068146" cy="29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맑은 고딕"/>
                <a:cs typeface="맑은 고딕"/>
              </a:rPr>
              <a:t>5/26 14:00 </a:t>
            </a:r>
            <a:r>
              <a:rPr lang="en-US" altLang="ko-KR" sz="1400">
                <a:latin typeface="맑은 고딕"/>
                <a:cs typeface="맑은 고딕"/>
              </a:rPr>
              <a:t>AutoAlarm Set</a:t>
            </a:r>
          </a:p>
        </p:txBody>
      </p:sp>
      <p:grpSp>
        <p:nvGrpSpPr>
          <p:cNvPr id="191" name="Group 136"/>
          <p:cNvGrpSpPr/>
          <p:nvPr/>
        </p:nvGrpSpPr>
        <p:grpSpPr>
          <a:xfrm>
            <a:off x="4572000" y="2492896"/>
            <a:ext cx="1206466" cy="216024"/>
            <a:chOff x="3365534" y="6072206"/>
            <a:chExt cx="1206466" cy="216024"/>
          </a:xfrm>
        </p:grpSpPr>
        <p:sp>
          <p:nvSpPr>
            <p:cNvPr id="192" name="Rectangle 134"/>
            <p:cNvSpPr/>
            <p:nvPr/>
          </p:nvSpPr>
          <p:spPr>
            <a:xfrm>
              <a:off x="3365534" y="6072206"/>
              <a:ext cx="1206466" cy="2160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100">
                  <a:solidFill>
                    <a:schemeClr val="tx1"/>
                  </a:solidFill>
                </a:rPr>
                <a:t>On</a:t>
              </a:r>
            </a:p>
          </p:txBody>
        </p:sp>
        <p:sp>
          <p:nvSpPr>
            <p:cNvPr id="193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Settings</a:t>
            </a:r>
          </a:p>
        </p:txBody>
      </p:sp>
      <p:sp>
        <p:nvSpPr>
          <p:cNvPr id="3" name="Rounded Rectangle 26"/>
          <p:cNvSpPr/>
          <p:nvPr/>
        </p:nvSpPr>
        <p:spPr>
          <a:xfrm>
            <a:off x="179512" y="797232"/>
            <a:ext cx="6696744" cy="5512088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2"/>
          <p:cNvSpPr/>
          <p:nvPr/>
        </p:nvSpPr>
        <p:spPr>
          <a:xfrm>
            <a:off x="260502" y="1412776"/>
            <a:ext cx="654374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grpSp>
        <p:nvGrpSpPr>
          <p:cNvPr id="10" name="Group 33"/>
          <p:cNvGrpSpPr/>
          <p:nvPr/>
        </p:nvGrpSpPr>
        <p:grpSpPr>
          <a:xfrm>
            <a:off x="250950" y="1067287"/>
            <a:ext cx="628876" cy="243602"/>
            <a:chOff x="604837" y="1952612"/>
            <a:chExt cx="628876" cy="243602"/>
          </a:xfrm>
        </p:grpSpPr>
        <p:grpSp>
          <p:nvGrpSpPr>
            <p:cNvPr id="11" name="Group 87"/>
            <p:cNvGrpSpPr/>
            <p:nvPr/>
          </p:nvGrpSpPr>
          <p:grpSpPr>
            <a:xfrm>
              <a:off x="604837" y="1953325"/>
              <a:ext cx="242889" cy="242889"/>
              <a:chOff x="4452937" y="2043103"/>
              <a:chExt cx="285752" cy="285752"/>
            </a:xfrm>
          </p:grpSpPr>
          <p:sp>
            <p:nvSpPr>
              <p:cNvPr id="12" name="Oval 39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3" name="Left Arrow 40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14" name="Group 87"/>
            <p:cNvGrpSpPr/>
            <p:nvPr/>
          </p:nvGrpSpPr>
          <p:grpSpPr>
            <a:xfrm flipH="1">
              <a:off x="878653" y="1952612"/>
              <a:ext cx="242889" cy="242889"/>
              <a:chOff x="4452937" y="2043103"/>
              <a:chExt cx="285752" cy="285752"/>
            </a:xfrm>
          </p:grpSpPr>
          <p:sp>
            <p:nvSpPr>
              <p:cNvPr id="15" name="Oval 37"/>
              <p:cNvSpPr/>
              <p:nvPr/>
            </p:nvSpPr>
            <p:spPr>
              <a:xfrm>
                <a:off x="4452937" y="2043103"/>
                <a:ext cx="285752" cy="2857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12700" dist="38100" dir="2700000" sx="94000" sy="9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16" name="Left Arrow 38"/>
              <p:cNvSpPr/>
              <p:nvPr/>
            </p:nvSpPr>
            <p:spPr>
              <a:xfrm>
                <a:off x="4521615" y="2125243"/>
                <a:ext cx="142179" cy="126464"/>
              </a:xfrm>
              <a:prstGeom prst="leftArrow">
                <a:avLst>
                  <a:gd name="adj1" fmla="val 35375"/>
                  <a:gd name="adj2" fmla="val 749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sp>
          <p:nvSpPr>
            <p:cNvPr id="17" name="Right Triangle 36"/>
            <p:cNvSpPr/>
            <p:nvPr/>
          </p:nvSpPr>
          <p:spPr>
            <a:xfrm rot="18900000">
              <a:off x="1182214" y="2044915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270000" y="805288"/>
            <a:ext cx="2962296" cy="276999"/>
            <a:chOff x="590522" y="1218413"/>
            <a:chExt cx="2962296" cy="276999"/>
          </a:xfrm>
        </p:grpSpPr>
        <p:sp>
          <p:nvSpPr>
            <p:cNvPr id="19" name="5-Point Star 42"/>
            <p:cNvSpPr/>
            <p:nvPr/>
          </p:nvSpPr>
          <p:spPr>
            <a:xfrm>
              <a:off x="590522" y="1285860"/>
              <a:ext cx="142876" cy="14287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695296" y="1218387"/>
              <a:ext cx="2857521" cy="269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IoTMS</a:t>
              </a:r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971600" y="1087048"/>
            <a:ext cx="3960440" cy="219768"/>
            <a:chOff x="-526678" y="4286254"/>
            <a:chExt cx="3960440" cy="219768"/>
          </a:xfrm>
        </p:grpSpPr>
        <p:sp>
          <p:nvSpPr>
            <p:cNvPr id="22" name="Rectangle 45"/>
            <p:cNvSpPr/>
            <p:nvPr/>
          </p:nvSpPr>
          <p:spPr>
            <a:xfrm>
              <a:off x="-526678" y="4286254"/>
              <a:ext cx="3960440" cy="2197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-451820" y="4286256"/>
              <a:ext cx="2085382" cy="196725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00"/>
                <a:t>httl://localhost/login</a:t>
              </a:r>
            </a:p>
          </p:txBody>
        </p:sp>
        <p:sp>
          <p:nvSpPr>
            <p:cNvPr id="29" name="Right Triangle 52"/>
            <p:cNvSpPr/>
            <p:nvPr/>
          </p:nvSpPr>
          <p:spPr>
            <a:xfrm rot="18900000">
              <a:off x="3082468" y="4355359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30" name="Straight Connector 53"/>
            <p:cNvCxnSpPr/>
            <p:nvPr/>
          </p:nvCxnSpPr>
          <p:spPr>
            <a:xfrm rot="5400000">
              <a:off x="3100153" y="439341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21"/>
            <p:cNvGrpSpPr/>
            <p:nvPr/>
          </p:nvGrpSpPr>
          <p:grpSpPr>
            <a:xfrm>
              <a:off x="3241061" y="4307685"/>
              <a:ext cx="172945" cy="166152"/>
              <a:chOff x="3241061" y="4307685"/>
              <a:chExt cx="172945" cy="166152"/>
            </a:xfrm>
          </p:grpSpPr>
          <p:sp>
            <p:nvSpPr>
              <p:cNvPr id="32" name="Circular Arrow 55"/>
              <p:cNvSpPr/>
              <p:nvPr/>
            </p:nvSpPr>
            <p:spPr>
              <a:xfrm rot="12600000">
                <a:off x="3255996" y="4307685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ircular Arrow 56"/>
              <p:cNvSpPr/>
              <p:nvPr/>
            </p:nvSpPr>
            <p:spPr>
              <a:xfrm rot="1880696">
                <a:off x="3241061" y="4315823"/>
                <a:ext cx="158010" cy="158014"/>
              </a:xfrm>
              <a:prstGeom prst="circularArrow">
                <a:avLst>
                  <a:gd name="adj1" fmla="val 7341"/>
                  <a:gd name="adj2" fmla="val 1932047"/>
                  <a:gd name="adj3" fmla="val 19928105"/>
                  <a:gd name="adj4" fmla="val 13468035"/>
                  <a:gd name="adj5" fmla="val 174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57"/>
          <p:cNvGrpSpPr/>
          <p:nvPr/>
        </p:nvGrpSpPr>
        <p:grpSpPr>
          <a:xfrm>
            <a:off x="5017728" y="1087050"/>
            <a:ext cx="1714512" cy="214314"/>
            <a:chOff x="285720" y="4572008"/>
            <a:chExt cx="1714512" cy="214314"/>
          </a:xfrm>
        </p:grpSpPr>
        <p:grpSp>
          <p:nvGrpSpPr>
            <p:cNvPr id="35" name="Group 126"/>
            <p:cNvGrpSpPr/>
            <p:nvPr/>
          </p:nvGrpSpPr>
          <p:grpSpPr>
            <a:xfrm>
              <a:off x="285720" y="4572008"/>
              <a:ext cx="1714512" cy="214314"/>
              <a:chOff x="1214414" y="4286256"/>
              <a:chExt cx="1714512" cy="214314"/>
            </a:xfrm>
          </p:grpSpPr>
          <p:sp>
            <p:nvSpPr>
              <p:cNvPr id="36" name="Rectangle 62"/>
              <p:cNvSpPr/>
              <p:nvPr/>
            </p:nvSpPr>
            <p:spPr>
              <a:xfrm>
                <a:off x="1214414" y="4286256"/>
                <a:ext cx="1714512" cy="214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1285850" y="4289367"/>
                <a:ext cx="928693" cy="203139"/>
              </a:xfrm>
              <a:prstGeom prst="rect">
                <a:avLst/>
              </a:prstGeom>
              <a:noFill/>
            </p:spPr>
            <p:txBody>
              <a:bodyPr wrap="square" lIns="0" tIns="36000" rIns="0" bIns="36000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AU" sz="900" i="1"/>
                  <a:t>Search</a:t>
                </a:r>
                <a:endParaRPr lang="en-US" sz="900" i="1"/>
              </a:p>
            </p:txBody>
          </p:sp>
        </p:grpSp>
        <p:grpSp>
          <p:nvGrpSpPr>
            <p:cNvPr id="38" name="Group 147"/>
            <p:cNvGrpSpPr/>
            <p:nvPr/>
          </p:nvGrpSpPr>
          <p:grpSpPr>
            <a:xfrm>
              <a:off x="1824022" y="4624383"/>
              <a:ext cx="119072" cy="119072"/>
              <a:chOff x="3071802" y="4572008"/>
              <a:chExt cx="214314" cy="214314"/>
            </a:xfrm>
          </p:grpSpPr>
          <p:sp>
            <p:nvSpPr>
              <p:cNvPr id="39" name="Oval 60"/>
              <p:cNvSpPr/>
              <p:nvPr/>
            </p:nvSpPr>
            <p:spPr>
              <a:xfrm>
                <a:off x="3143240" y="4572008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cxnSp>
            <p:nvCxnSpPr>
              <p:cNvPr id="40" name="Straight Connector 61"/>
              <p:cNvCxnSpPr>
                <a:stCxn id="39" idx="3"/>
              </p:cNvCxnSpPr>
              <p:nvPr/>
            </p:nvCxnSpPr>
            <p:spPr>
              <a:xfrm rot="5400000">
                <a:off x="3071802" y="4693960"/>
                <a:ext cx="92362" cy="92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3"/>
          <p:cNvGrpSpPr/>
          <p:nvPr/>
        </p:nvGrpSpPr>
        <p:grpSpPr>
          <a:xfrm>
            <a:off x="5724128" y="794556"/>
            <a:ext cx="1000132" cy="186172"/>
            <a:chOff x="3571868" y="1214422"/>
            <a:chExt cx="1000132" cy="186172"/>
          </a:xfrm>
        </p:grpSpPr>
        <p:sp>
          <p:nvSpPr>
            <p:cNvPr id="62" name="Round Same Side Corner Rectangle 4"/>
            <p:cNvSpPr/>
            <p:nvPr/>
          </p:nvSpPr>
          <p:spPr>
            <a:xfrm rot="10800000">
              <a:off x="3571868" y="1214422"/>
              <a:ext cx="1000132" cy="181711"/>
            </a:xfrm>
            <a:prstGeom prst="round2SameRect">
              <a:avLst>
                <a:gd name="adj1" fmla="val 34445"/>
                <a:gd name="adj2" fmla="val 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cxnSp>
          <p:nvCxnSpPr>
            <p:cNvPr id="63" name="Straight Connector 5"/>
            <p:cNvCxnSpPr/>
            <p:nvPr/>
          </p:nvCxnSpPr>
          <p:spPr>
            <a:xfrm rot="16200000" flipV="1">
              <a:off x="4106814" y="1304604"/>
              <a:ext cx="181710" cy="1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"/>
            <p:cNvCxnSpPr/>
            <p:nvPr/>
          </p:nvCxnSpPr>
          <p:spPr>
            <a:xfrm rot="5400000" flipH="1" flipV="1">
              <a:off x="3806708" y="1306819"/>
              <a:ext cx="186171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48"/>
            <p:cNvGrpSpPr/>
            <p:nvPr/>
          </p:nvGrpSpPr>
          <p:grpSpPr>
            <a:xfrm>
              <a:off x="4012324" y="1254562"/>
              <a:ext cx="100175" cy="92271"/>
              <a:chOff x="4012324" y="1254562"/>
              <a:chExt cx="100175" cy="92271"/>
            </a:xfrm>
          </p:grpSpPr>
          <p:sp>
            <p:nvSpPr>
              <p:cNvPr id="66" name="Rectangle 12"/>
              <p:cNvSpPr/>
              <p:nvPr/>
            </p:nvSpPr>
            <p:spPr>
              <a:xfrm>
                <a:off x="4047789" y="1254562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67" name="Rectangle 13"/>
              <p:cNvSpPr/>
              <p:nvPr/>
            </p:nvSpPr>
            <p:spPr>
              <a:xfrm>
                <a:off x="4012324" y="1282123"/>
                <a:ext cx="64710" cy="64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68" name="Group 27"/>
            <p:cNvGrpSpPr/>
            <p:nvPr/>
          </p:nvGrpSpPr>
          <p:grpSpPr>
            <a:xfrm>
              <a:off x="4327474" y="1268975"/>
              <a:ext cx="101649" cy="84382"/>
              <a:chOff x="5214942" y="1857364"/>
              <a:chExt cx="125290" cy="104007"/>
            </a:xfrm>
          </p:grpSpPr>
          <p:sp>
            <p:nvSpPr>
              <p:cNvPr id="69" name="Parallelogram 10"/>
              <p:cNvSpPr/>
              <p:nvPr/>
            </p:nvSpPr>
            <p:spPr>
              <a:xfrm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  <p:sp>
            <p:nvSpPr>
              <p:cNvPr id="70" name="Parallelogram 11"/>
              <p:cNvSpPr/>
              <p:nvPr/>
            </p:nvSpPr>
            <p:spPr>
              <a:xfrm flipH="1">
                <a:off x="5214942" y="1857364"/>
                <a:ext cx="125290" cy="104007"/>
              </a:xfrm>
              <a:prstGeom prst="parallelogram">
                <a:avLst>
                  <a:gd name="adj" fmla="val 8506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cxnSp>
          <p:nvCxnSpPr>
            <p:cNvPr id="71" name="Straight Connector 9"/>
            <p:cNvCxnSpPr/>
            <p:nvPr/>
          </p:nvCxnSpPr>
          <p:spPr>
            <a:xfrm>
              <a:off x="3667450" y="1338468"/>
              <a:ext cx="101809" cy="1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261045" y="1700808"/>
            <a:ext cx="1574651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835696" y="1700808"/>
            <a:ext cx="4968552" cy="453650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</a:endParaRPr>
          </a:p>
        </p:txBody>
      </p:sp>
      <p:sp>
        <p:nvSpPr>
          <p:cNvPr id="106" name="Rectangle 32"/>
          <p:cNvSpPr/>
          <p:nvPr/>
        </p:nvSpPr>
        <p:spPr>
          <a:xfrm>
            <a:off x="260502" y="1412775"/>
            <a:ext cx="654374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30000"/>
                  </a:schemeClr>
                </a:solidFill>
              </a:rPr>
              <a:t>IoTMS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40715" y="1412776"/>
            <a:ext cx="763533" cy="300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Logout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015837" y="1976348"/>
            <a:ext cx="864096" cy="30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123728" y="2494404"/>
            <a:ext cx="1692309" cy="3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Auto Security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123728" y="2782436"/>
            <a:ext cx="1620301" cy="3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Auto Light Off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123728" y="3129895"/>
            <a:ext cx="1764317" cy="29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Logging Duration</a:t>
            </a:r>
          </a:p>
        </p:txBody>
      </p:sp>
      <p:grpSp>
        <p:nvGrpSpPr>
          <p:cNvPr id="202" name="Group 136"/>
          <p:cNvGrpSpPr/>
          <p:nvPr/>
        </p:nvGrpSpPr>
        <p:grpSpPr>
          <a:xfrm>
            <a:off x="4032061" y="2494606"/>
            <a:ext cx="792087" cy="214314"/>
            <a:chOff x="3779914" y="6072206"/>
            <a:chExt cx="792087" cy="214314"/>
          </a:xfrm>
        </p:grpSpPr>
        <p:sp>
          <p:nvSpPr>
            <p:cNvPr id="203" name="Rectangle 134"/>
            <p:cNvSpPr/>
            <p:nvPr/>
          </p:nvSpPr>
          <p:spPr>
            <a:xfrm>
              <a:off x="3779914" y="6072206"/>
              <a:ext cx="792087" cy="2143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en-AU" sz="110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4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205" name="Group 136"/>
          <p:cNvGrpSpPr/>
          <p:nvPr/>
        </p:nvGrpSpPr>
        <p:grpSpPr>
          <a:xfrm>
            <a:off x="4032061" y="2854646"/>
            <a:ext cx="792087" cy="214314"/>
            <a:chOff x="3779914" y="6072206"/>
            <a:chExt cx="792087" cy="214314"/>
          </a:xfrm>
        </p:grpSpPr>
        <p:sp>
          <p:nvSpPr>
            <p:cNvPr id="206" name="Rectangle 134"/>
            <p:cNvSpPr/>
            <p:nvPr/>
          </p:nvSpPr>
          <p:spPr>
            <a:xfrm>
              <a:off x="3779914" y="6072206"/>
              <a:ext cx="792087" cy="2143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en-AU" sz="110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7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208" name="Group 136"/>
          <p:cNvGrpSpPr/>
          <p:nvPr/>
        </p:nvGrpSpPr>
        <p:grpSpPr>
          <a:xfrm>
            <a:off x="4032061" y="3214686"/>
            <a:ext cx="792087" cy="214314"/>
            <a:chOff x="3779914" y="6072206"/>
            <a:chExt cx="792087" cy="214314"/>
          </a:xfrm>
        </p:grpSpPr>
        <p:sp>
          <p:nvSpPr>
            <p:cNvPr id="209" name="Rectangle 134"/>
            <p:cNvSpPr/>
            <p:nvPr/>
          </p:nvSpPr>
          <p:spPr>
            <a:xfrm>
              <a:off x="3779914" y="6072206"/>
              <a:ext cx="792087" cy="2143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en-AU" sz="110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0" name="Right Triangle 135"/>
            <p:cNvSpPr/>
            <p:nvPr/>
          </p:nvSpPr>
          <p:spPr>
            <a:xfrm rot="18900000">
              <a:off x="4444956" y="6138811"/>
              <a:ext cx="51499" cy="5149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323528" y="1747282"/>
            <a:ext cx="864096" cy="30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Menu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23528" y="2107322"/>
            <a:ext cx="1195938" cy="30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User List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23528" y="2395354"/>
            <a:ext cx="1363056" cy="30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New Node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23528" y="2742813"/>
            <a:ext cx="1267178" cy="3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Node List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3528" y="3043426"/>
            <a:ext cx="1307267" cy="3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Rule List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23528" y="3632075"/>
            <a:ext cx="1307267" cy="30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Message List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23528" y="3932295"/>
            <a:ext cx="1307267" cy="30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Settings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23528" y="3344038"/>
            <a:ext cx="1307267" cy="3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맑은 고딕"/>
                <a:cs typeface="맑은 고딕"/>
              </a:rPr>
              <a:t>Event History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65000"/>
            </a:schemeClr>
          </a:solidFill>
        </a:ln>
      </a:spPr>
      <a:bodyPr vert="horz" wrap="square" lIns="91440" tIns="45720" rIns="91440" bIns="45720" anchor="ctr">
        <a:noAutofit/>
      </a:bodyPr>
      <a:lstStyle>
        <a:defPPr>
          <a:defRPr lang="en-US" altLang="ko-KR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화면 슬라이드 쇼(4:3)</PresentationFormat>
  <Paragraphs>158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Login</vt:lpstr>
      <vt:lpstr>User List</vt:lpstr>
      <vt:lpstr>Node Discovery</vt:lpstr>
      <vt:lpstr>Node Management</vt:lpstr>
      <vt:lpstr>Rule List</vt:lpstr>
      <vt:lpstr>Event History</vt:lpstr>
      <vt:lpstr>Message List</vt:lpstr>
      <vt:lpstr>Settings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Long Zheng</dc:creator>
  <cp:lastModifiedBy>USER</cp:lastModifiedBy>
  <cp:revision>221</cp:revision>
  <dcterms:created xsi:type="dcterms:W3CDTF">2007-10-17T08:52:06Z</dcterms:created>
  <dcterms:modified xsi:type="dcterms:W3CDTF">2015-06-17T01:52:21Z</dcterms:modified>
</cp:coreProperties>
</file>