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6"/>
  </p:notesMasterIdLst>
  <p:sldIdLst>
    <p:sldId id="256" r:id="rId2"/>
    <p:sldId id="257" r:id="rId3"/>
    <p:sldId id="318" r:id="rId4"/>
    <p:sldId id="258" r:id="rId5"/>
    <p:sldId id="259" r:id="rId6"/>
    <p:sldId id="265" r:id="rId7"/>
    <p:sldId id="267" r:id="rId8"/>
    <p:sldId id="276" r:id="rId9"/>
    <p:sldId id="308" r:id="rId10"/>
    <p:sldId id="309" r:id="rId11"/>
    <p:sldId id="319" r:id="rId12"/>
    <p:sldId id="320" r:id="rId13"/>
    <p:sldId id="321" r:id="rId14"/>
    <p:sldId id="323" r:id="rId15"/>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09"/>
            <p14:sldId id="319"/>
            <p14:sldId id="320"/>
            <p14:sldId id="321"/>
            <p14:sldId id="323"/>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p:restoredTop sz="94607" autoAdjust="0"/>
  </p:normalViewPr>
  <p:slideViewPr>
    <p:cSldViewPr>
      <p:cViewPr varScale="1">
        <p:scale>
          <a:sx n="99" d="100"/>
          <a:sy n="99" d="100"/>
        </p:scale>
        <p:origin x="-1164" y="-10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41100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881980" y="2371060"/>
            <a:ext cx="41100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7" y="2427340"/>
            <a:ext cx="121313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7391341" y="5476711"/>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8510007" y="5476711"/>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6805983" y="5497529"/>
            <a:ext cx="54704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7920158" y="5497529"/>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8487909" y="4408564"/>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8522797" y="4639066"/>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363638" y="5829121"/>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7969608" y="4492712"/>
            <a:ext cx="601753"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6790818" y="5883520"/>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7275216" y="4342604"/>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7326035" y="4566781"/>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7346633" y="4745596"/>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6720111" y="4341577"/>
            <a:ext cx="661928"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6685940" y="4001222"/>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6711519" y="4022001"/>
            <a:ext cx="601753"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7391341" y="5047206"/>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8510007" y="5047206"/>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6715446" y="5068024"/>
            <a:ext cx="72812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7945736" y="5068024"/>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696593" y="3462845"/>
            <a:ext cx="133444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3" y="2779435"/>
            <a:ext cx="68478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980408" y="3462845"/>
            <a:ext cx="133444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8593335" y="5870751"/>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7940257" y="5896667"/>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Dynamic view  – Hyun</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92550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smtClean="0"/>
              <a:t>/50</a:t>
            </a:r>
            <a:endParaRPr lang="ko-KR" altLang="en-US" dirty="0"/>
          </a:p>
        </p:txBody>
      </p:sp>
      <p:pic>
        <p:nvPicPr>
          <p:cNvPr id="1026" name="Picture 2" descr="CommDiagra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937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pic>
        <p:nvPicPr>
          <p:cNvPr id="2050" name="Picture 2" descr="CommDiagram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52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err="1" smtClean="0"/>
              <a:t>Func</a:t>
            </a:r>
            <a:r>
              <a:rPr lang="en-US" altLang="ko-KR" dirty="0" smtClean="0"/>
              <a:t> </a:t>
            </a:r>
            <a:r>
              <a:rPr lang="en-US" altLang="ko-KR" dirty="0" err="1" smtClean="0"/>
              <a:t>Req</a:t>
            </a:r>
            <a:r>
              <a:rPr lang="en-US" altLang="ko-KR" dirty="0" smtClean="0"/>
              <a:t>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pic>
        <p:nvPicPr>
          <p:cNvPr id="1026" name="Picture 2" descr="C:\Users\user\Pictures\add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72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smtClean="0">
                <a:solidFill>
                  <a:schemeClr val="bg1"/>
                </a:solidFill>
              </a:rPr>
              <a:t>Scalability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smtClean="0">
                <a:solidFill>
                  <a:schemeClr val="bg1"/>
                </a:solidFill>
              </a:rPr>
              <a:t>Scalability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Availability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QA – Hyun</a:t>
            </a:r>
            <a:endParaRPr lang="ko-KR" altLang="en-US" dirty="0"/>
          </a:p>
        </p:txBody>
      </p:sp>
      <p:sp>
        <p:nvSpPr>
          <p:cNvPr id="3" name="텍스트 개체 틀 2"/>
          <p:cNvSpPr>
            <a:spLocks noGrp="1"/>
          </p:cNvSpPr>
          <p:nvPr>
            <p:ph type="body" sz="quarter" idx="10"/>
          </p:nvPr>
        </p:nvSpPr>
        <p:spPr/>
        <p:txBody>
          <a:bodyPr/>
          <a:lstStyle/>
          <a:p>
            <a:r>
              <a:rPr lang="en-US" altLang="ko-KR" dirty="0" err="1" smtClean="0"/>
              <a:t>Uility</a:t>
            </a:r>
            <a:r>
              <a:rPr lang="en-US" altLang="ko-KR" dirty="0" smtClean="0"/>
              <a:t> Tree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742</TotalTime>
  <Words>765</Words>
  <Application>Microsoft Office PowerPoint</Application>
  <PresentationFormat>화면 슬라이드 쇼(4:3)</PresentationFormat>
  <Paragraphs>205</Paragraphs>
  <Slides>14</Slides>
  <Notes>4</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디자인 사용자 지정</vt:lpstr>
      <vt:lpstr>IoT Management System (Initial Presentation)</vt:lpstr>
      <vt:lpstr>PowerPoint 프레젠테이션</vt:lpstr>
      <vt:lpstr>PowerPoint 프레젠테이션</vt:lpstr>
      <vt:lpstr>1. Project Overview</vt:lpstr>
      <vt:lpstr>1. Project Overview</vt:lpstr>
      <vt:lpstr>3. Architectural Drivers</vt:lpstr>
      <vt:lpstr>3.1 Functional Requirement </vt:lpstr>
      <vt:lpstr>3.4 Quality Attributes</vt:lpstr>
      <vt:lpstr>QA – Hyun</vt:lpstr>
      <vt:lpstr>Physical perspective View</vt:lpstr>
      <vt:lpstr>Dynamic view  – Hyun</vt:lpstr>
      <vt:lpstr>Availability – Sensor Malfunction.</vt:lpstr>
      <vt:lpstr>Availability – Actuator Malfunction.</vt:lpstr>
      <vt:lpstr>Func Req - User defined rule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676</cp:revision>
  <dcterms:created xsi:type="dcterms:W3CDTF">2014-05-28T02:15:30Z</dcterms:created>
  <dcterms:modified xsi:type="dcterms:W3CDTF">2015-06-24T14:16:12Z</dcterms:modified>
</cp:coreProperties>
</file>