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6"/>
  </p:notesMasterIdLst>
  <p:sldIdLst>
    <p:sldId id="256" r:id="rId2"/>
    <p:sldId id="257" r:id="rId3"/>
    <p:sldId id="318" r:id="rId4"/>
    <p:sldId id="258" r:id="rId5"/>
    <p:sldId id="259" r:id="rId6"/>
    <p:sldId id="265" r:id="rId7"/>
    <p:sldId id="267" r:id="rId8"/>
    <p:sldId id="276" r:id="rId9"/>
    <p:sldId id="308" r:id="rId10"/>
    <p:sldId id="309" r:id="rId11"/>
    <p:sldId id="319" r:id="rId12"/>
    <p:sldId id="320" r:id="rId13"/>
    <p:sldId id="321" r:id="rId14"/>
    <p:sldId id="322" r:id="rId15"/>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09"/>
            <p14:sldId id="319"/>
            <p14:sldId id="320"/>
            <p14:sldId id="321"/>
            <p14:sldId id="322"/>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p:restoredTop sz="94607" autoAdjust="0"/>
  </p:normalViewPr>
  <p:slideViewPr>
    <p:cSldViewPr>
      <p:cViewPr varScale="1">
        <p:scale>
          <a:sx n="99" d="100"/>
          <a:sy n="99" d="100"/>
        </p:scale>
        <p:origin x="-1164" y="-10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Physical 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Time log</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smtClean="0"/>
              <a:t>/50</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val="92550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12</a:t>
            </a:fld>
            <a:r>
              <a:rPr lang="en-US" altLang="ko-KR" smtClean="0"/>
              <a:t>/50</a:t>
            </a:r>
            <a:endParaRPr lang="ko-KR" altLang="en-US" dirty="0"/>
          </a:p>
        </p:txBody>
      </p:sp>
      <p:pic>
        <p:nvPicPr>
          <p:cNvPr id="1026" name="Picture 2" descr="CommDiagra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pic>
        <p:nvPicPr>
          <p:cNvPr id="2050" name="Picture 2" descr="CommDiagram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err="1" smtClean="0"/>
              <a:t>Func</a:t>
            </a:r>
            <a:r>
              <a:rPr lang="en-US" altLang="ko-KR" dirty="0" smtClean="0"/>
              <a:t> </a:t>
            </a:r>
            <a:r>
              <a:rPr lang="en-US" altLang="ko-KR" dirty="0" err="1" smtClean="0"/>
              <a:t>Req</a:t>
            </a:r>
            <a:r>
              <a:rPr lang="en-US" altLang="ko-KR" dirty="0" smtClean="0"/>
              <a:t>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pic>
        <p:nvPicPr>
          <p:cNvPr id="1026" name="Picture 2" descr="C:\Users\user\Pictures\addR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3.4.1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788</TotalTime>
  <Words>980</Words>
  <Application>Microsoft Office PowerPoint</Application>
  <PresentationFormat>화면 슬라이드 쇼(4:3)</PresentationFormat>
  <Paragraphs>284</Paragraphs>
  <Slides>14</Slides>
  <Notes>4</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디자인 사용자 지정</vt:lpstr>
      <vt:lpstr>IoT Management System (Initial Presentation)</vt:lpstr>
      <vt:lpstr>PowerPoint 프레젠테이션</vt:lpstr>
      <vt:lpstr>PowerPoint 프레젠테이션</vt:lpstr>
      <vt:lpstr>1. Project Overview</vt:lpstr>
      <vt:lpstr>1. Project Overview</vt:lpstr>
      <vt:lpstr>3. Architectural Drivers</vt:lpstr>
      <vt:lpstr>3.1 Functional Requirement </vt:lpstr>
      <vt:lpstr>3.4 Quality Attributes</vt:lpstr>
      <vt:lpstr>3.4.1 Quality Attributes Utility</vt:lpstr>
      <vt:lpstr>Physical perspective View</vt:lpstr>
      <vt:lpstr>Time log</vt:lpstr>
      <vt:lpstr>Availability – Sensor Malfunction.</vt:lpstr>
      <vt:lpstr>Availability – Actuator Malfunction.</vt:lpstr>
      <vt:lpstr>Func Req - User defined rule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673</cp:revision>
  <dcterms:created xsi:type="dcterms:W3CDTF">2014-05-28T02:15:30Z</dcterms:created>
  <dcterms:modified xsi:type="dcterms:W3CDTF">2015-06-24T14:16:10Z</dcterms:modified>
</cp:coreProperties>
</file>