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3"/>
  </p:notesMasterIdLst>
  <p:sldIdLst>
    <p:sldId id="308" r:id="rId2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기본 구역" id="{8842BCD3-E84E-4C92-B413-F11C840B25B4}">
          <p14:sldIdLst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pos="294">
          <p15:clr>
            <a:srgbClr val="A4A3A4"/>
          </p15:clr>
        </p15:guide>
        <p15:guide id="3" pos="747">
          <p15:clr>
            <a:srgbClr val="A4A3A4"/>
          </p15:clr>
        </p15:guide>
        <p15:guide id="4" pos="5465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43" clrIdx="0"/>
  <p:cmAuthor id="2" name="mac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94607" autoAdjust="0"/>
  </p:normalViewPr>
  <p:slideViewPr>
    <p:cSldViewPr>
      <p:cViewPr varScale="1">
        <p:scale>
          <a:sx n="159" d="100"/>
          <a:sy n="159" d="100"/>
        </p:scale>
        <p:origin x="-1382" y="-82"/>
      </p:cViewPr>
      <p:guideLst>
        <p:guide orient="horz" pos="527"/>
        <p:guide pos="294"/>
        <p:guide pos="747"/>
        <p:guide pos="54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50" y="-96"/>
      </p:cViewPr>
      <p:guideLst>
        <p:guide orient="horz" pos="2879"/>
        <p:guide pos="215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22AAC-A4B1-4DE1-8849-4DA334672FA7}" type="datetime1">
              <a:rPr lang="ko-KR" altLang="en-US"/>
              <a:pPr lvl="0">
                <a:defRPr lang="ko-KR" altLang="en-US"/>
              </a:pPr>
              <a:t>2015-06-16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44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 smtClean="0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439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G-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9440" y="760512"/>
            <a:ext cx="8511032" cy="554880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95000"/>
                  </a:schemeClr>
                </a:solidFill>
              </a:defRPr>
            </a:lvl1pPr>
            <a:lvl2pPr marL="363538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2pPr>
            <a:lvl3pPr marL="536575" indent="-173038">
              <a:defRPr sz="1600">
                <a:solidFill>
                  <a:schemeClr val="tx1">
                    <a:lumMod val="95000"/>
                  </a:schemeClr>
                </a:solidFill>
              </a:defRPr>
            </a:lvl3pPr>
            <a:lvl4pPr marL="711200" indent="-174625"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 marL="900113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035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4925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</a:t>
            </a:r>
            <a:r>
              <a:rPr kumimoji="0" lang="ko-KR" altLang="en-US" sz="3200" b="1" i="0" u="none" strike="noStrike" kern="1200" cap="none" spc="-150" normalizeH="0" baseline="0" noProof="0" dirty="0" smtClean="0">
                <a:ln>
                  <a:noFill/>
                </a:ln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8039" y="764705"/>
            <a:ext cx="852792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pic>
        <p:nvPicPr>
          <p:cNvPr id="9" name="Picture 2" descr="LG-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76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3200" b="1" i="0" u="none" strike="noStrike" kern="1200" cap="none" spc="-150" normalizeH="0" baseline="0" dirty="0" smtClean="0">
          <a:ln>
            <a:noFill/>
          </a:ln>
          <a:gradFill>
            <a:gsLst>
              <a:gs pos="100000">
                <a:prstClr val="black">
                  <a:lumMod val="65000"/>
                  <a:lumOff val="35000"/>
                </a:prstClr>
              </a:gs>
              <a:gs pos="50000">
                <a:prstClr val="white">
                  <a:lumMod val="85000"/>
                </a:prstClr>
              </a:gs>
              <a:gs pos="1000">
                <a:prstClr val="white">
                  <a:lumMod val="95000"/>
                </a:prst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uLnTx/>
          <a:uFillTx/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</p:titleStyle>
    <p:bodyStyle>
      <a:lvl1pPr marL="171450" marR="0" indent="-17145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11560" y="980729"/>
            <a:ext cx="8209731" cy="54726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</a:t>
            </a:r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79912" y="3717032"/>
            <a:ext cx="1584176" cy="360040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 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3068960"/>
            <a:ext cx="8064896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 v e n t    B u 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5576" y="2492896"/>
            <a:ext cx="2232248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User Interface 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95936" y="2492896"/>
            <a:ext cx="720080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Message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59832" y="2492896"/>
            <a:ext cx="864096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576" y="3717032"/>
            <a:ext cx="1548172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Communication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원통 23"/>
          <p:cNvSpPr/>
          <p:nvPr/>
        </p:nvSpPr>
        <p:spPr>
          <a:xfrm>
            <a:off x="4860032" y="1124744"/>
            <a:ext cx="648072" cy="432048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Rule set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원통 24"/>
          <p:cNvSpPr/>
          <p:nvPr/>
        </p:nvSpPr>
        <p:spPr>
          <a:xfrm>
            <a:off x="827584" y="1556792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원통 25"/>
          <p:cNvSpPr/>
          <p:nvPr/>
        </p:nvSpPr>
        <p:spPr>
          <a:xfrm>
            <a:off x="3059832" y="1556792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61494" y="4941168"/>
            <a:ext cx="2850666" cy="108012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Things object List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755576" y="4365104"/>
            <a:ext cx="1548172" cy="288032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bg1"/>
                </a:solidFill>
              </a:rPr>
              <a:t>Wifi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732240" y="35010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380312" y="35010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B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732240" y="3429000"/>
            <a:ext cx="1943448" cy="295232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6876256" y="5948700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:  information, from A to 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691680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691680" y="270892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4572000" y="371703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4572000" y="328498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3563888" y="270892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3563888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835696" y="270892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1835696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4427984" y="328498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4427984" y="371703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4355976" y="270892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4355976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3491880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3491880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2843808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3347864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3419872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3419872" y="270892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1043608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1115616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1259632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>
            <a:off x="1187624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7" name="꺾인 연결선 216"/>
          <p:cNvCxnSpPr/>
          <p:nvPr/>
        </p:nvCxnSpPr>
        <p:spPr>
          <a:xfrm rot="5400000" flipH="1" flipV="1">
            <a:off x="4788024" y="2096852"/>
            <a:ext cx="7200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/>
          <p:cNvSpPr/>
          <p:nvPr/>
        </p:nvSpPr>
        <p:spPr>
          <a:xfrm>
            <a:off x="4572000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4572000" y="400506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4427984" y="400506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>
            <a:off x="4427984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>
            <a:off x="2771800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3851920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>
            <a:off x="3779912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>
            <a:off x="269979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>
            <a:off x="3521534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/>
          <p:cNvSpPr/>
          <p:nvPr/>
        </p:nvSpPr>
        <p:spPr>
          <a:xfrm>
            <a:off x="4067944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>
            <a:off x="3995936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>
            <a:off x="3449526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>
            <a:off x="4169606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>
            <a:off x="4283968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/>
          <p:cNvSpPr/>
          <p:nvPr/>
        </p:nvSpPr>
        <p:spPr>
          <a:xfrm>
            <a:off x="4211960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/>
          <p:cNvSpPr/>
          <p:nvPr/>
        </p:nvSpPr>
        <p:spPr>
          <a:xfrm>
            <a:off x="4097598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67366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499992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/>
          <p:cNvSpPr/>
          <p:nvPr/>
        </p:nvSpPr>
        <p:spPr>
          <a:xfrm>
            <a:off x="4427984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4601654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/>
          <p:cNvSpPr/>
          <p:nvPr/>
        </p:nvSpPr>
        <p:spPr>
          <a:xfrm>
            <a:off x="5249726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>
            <a:off x="4716016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4644008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5177718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5825790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/>
          <p:cNvSpPr/>
          <p:nvPr/>
        </p:nvSpPr>
        <p:spPr>
          <a:xfrm>
            <a:off x="4932040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4860032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/>
          <p:cNvSpPr/>
          <p:nvPr/>
        </p:nvSpPr>
        <p:spPr>
          <a:xfrm>
            <a:off x="575378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/>
          <p:cNvSpPr/>
          <p:nvPr/>
        </p:nvSpPr>
        <p:spPr>
          <a:xfrm>
            <a:off x="630019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5148064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/>
          <p:cNvSpPr/>
          <p:nvPr/>
        </p:nvSpPr>
        <p:spPr>
          <a:xfrm>
            <a:off x="5076056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/>
          <p:cNvSpPr/>
          <p:nvPr/>
        </p:nvSpPr>
        <p:spPr>
          <a:xfrm>
            <a:off x="6228184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/>
          <p:cNvSpPr/>
          <p:nvPr/>
        </p:nvSpPr>
        <p:spPr>
          <a:xfrm>
            <a:off x="1547664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/>
          <p:cNvSpPr/>
          <p:nvPr/>
        </p:nvSpPr>
        <p:spPr>
          <a:xfrm>
            <a:off x="1547664" y="407707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/>
          <p:cNvSpPr/>
          <p:nvPr/>
        </p:nvSpPr>
        <p:spPr>
          <a:xfrm>
            <a:off x="1403648" y="407707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원통 336"/>
          <p:cNvSpPr/>
          <p:nvPr/>
        </p:nvSpPr>
        <p:spPr>
          <a:xfrm>
            <a:off x="6804248" y="3861048"/>
            <a:ext cx="360040" cy="21602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7092280" y="386104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DB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1" name="직사각형 340"/>
          <p:cNvSpPr/>
          <p:nvPr/>
        </p:nvSpPr>
        <p:spPr>
          <a:xfrm>
            <a:off x="6804248" y="4149080"/>
            <a:ext cx="360040" cy="216024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7092280" y="414966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3" name="직사각형 342"/>
          <p:cNvSpPr/>
          <p:nvPr/>
        </p:nvSpPr>
        <p:spPr>
          <a:xfrm>
            <a:off x="6804248" y="4437112"/>
            <a:ext cx="360040" cy="216024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092280" y="4365104"/>
            <a:ext cx="151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Thing object</a:t>
            </a: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 (Sensor, actuator...)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5" name="직사각형 344"/>
          <p:cNvSpPr/>
          <p:nvPr/>
        </p:nvSpPr>
        <p:spPr>
          <a:xfrm>
            <a:off x="6804248" y="4725144"/>
            <a:ext cx="360040" cy="216024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7092280" y="4725144"/>
            <a:ext cx="151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Node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4572000" y="414908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1…*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139952" y="414908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1…*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1403648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직사각형 361"/>
          <p:cNvSpPr/>
          <p:nvPr/>
        </p:nvSpPr>
        <p:spPr>
          <a:xfrm>
            <a:off x="6804248" y="5013176"/>
            <a:ext cx="360040" cy="216024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7092280" y="4941168"/>
            <a:ext cx="151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Communication module</a:t>
            </a: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(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Wifi</a:t>
            </a:r>
            <a:r>
              <a:rPr lang="en-US" altLang="ko-KR" sz="800" dirty="0" smtClean="0">
                <a:solidFill>
                  <a:schemeClr val="bg1"/>
                </a:solidFill>
              </a:rPr>
              <a:t>, 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bluetooth</a:t>
            </a:r>
            <a:r>
              <a:rPr lang="en-US" altLang="ko-KR" sz="800" dirty="0" smtClean="0">
                <a:solidFill>
                  <a:schemeClr val="bg1"/>
                </a:solidFill>
              </a:rPr>
              <a:t>…)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74" name="직사각형 373"/>
          <p:cNvSpPr/>
          <p:nvPr/>
        </p:nvSpPr>
        <p:spPr>
          <a:xfrm>
            <a:off x="4860032" y="1700808"/>
            <a:ext cx="648072" cy="64807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Rule 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Set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4" name="직사각형 393"/>
          <p:cNvSpPr/>
          <p:nvPr/>
        </p:nvSpPr>
        <p:spPr>
          <a:xfrm>
            <a:off x="5652120" y="2204864"/>
            <a:ext cx="504056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state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5" name="직사각형 394"/>
          <p:cNvSpPr/>
          <p:nvPr/>
        </p:nvSpPr>
        <p:spPr>
          <a:xfrm>
            <a:off x="6228184" y="2204864"/>
            <a:ext cx="504056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node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6" name="직사각형 395"/>
          <p:cNvSpPr/>
          <p:nvPr/>
        </p:nvSpPr>
        <p:spPr>
          <a:xfrm>
            <a:off x="6804248" y="2204864"/>
            <a:ext cx="504056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rule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7" name="직사각형 396"/>
          <p:cNvSpPr/>
          <p:nvPr/>
        </p:nvSpPr>
        <p:spPr>
          <a:xfrm>
            <a:off x="7380312" y="2204864"/>
            <a:ext cx="504056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410" name="꺾인 연결선 409"/>
          <p:cNvCxnSpPr>
            <a:stCxn id="374" idx="0"/>
            <a:endCxn id="24" idx="4"/>
          </p:cNvCxnSpPr>
          <p:nvPr/>
        </p:nvCxnSpPr>
        <p:spPr>
          <a:xfrm rot="5400000" flipH="1" flipV="1">
            <a:off x="5166066" y="1358770"/>
            <a:ext cx="360040" cy="324036"/>
          </a:xfrm>
          <a:prstGeom prst="bentConnector4">
            <a:avLst>
              <a:gd name="adj1" fmla="val 20000"/>
              <a:gd name="adj2" fmla="val 170548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Box 448"/>
          <p:cNvSpPr txBox="1"/>
          <p:nvPr/>
        </p:nvSpPr>
        <p:spPr>
          <a:xfrm>
            <a:off x="5652120" y="134076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save rule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2" name="TextBox 451"/>
          <p:cNvSpPr txBox="1"/>
          <p:nvPr/>
        </p:nvSpPr>
        <p:spPr>
          <a:xfrm>
            <a:off x="4572000" y="1484784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load rule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3" name="TextBox 452"/>
          <p:cNvSpPr txBox="1"/>
          <p:nvPr/>
        </p:nvSpPr>
        <p:spPr>
          <a:xfrm>
            <a:off x="6660232" y="1485364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register timed action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7092280" y="5589820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thread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79" name="타원 478"/>
          <p:cNvSpPr/>
          <p:nvPr/>
        </p:nvSpPr>
        <p:spPr>
          <a:xfrm>
            <a:off x="7308304" y="1196752"/>
            <a:ext cx="935336" cy="288032"/>
          </a:xfrm>
          <a:prstGeom prst="ellipse">
            <a:avLst/>
          </a:prstGeom>
          <a:solidFill>
            <a:schemeClr val="tx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scheduler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7812360" y="1556792"/>
            <a:ext cx="57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timed 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action 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event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1" name="꺾인 연결선 425"/>
          <p:cNvCxnSpPr>
            <a:endCxn id="505" idx="1"/>
          </p:cNvCxnSpPr>
          <p:nvPr/>
        </p:nvCxnSpPr>
        <p:spPr>
          <a:xfrm>
            <a:off x="6948264" y="5912406"/>
            <a:ext cx="432048" cy="58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TextBox 503"/>
          <p:cNvSpPr txBox="1"/>
          <p:nvPr/>
        </p:nvSpPr>
        <p:spPr>
          <a:xfrm>
            <a:off x="6732240" y="580526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05" name="TextBox 504"/>
          <p:cNvSpPr txBox="1"/>
          <p:nvPr/>
        </p:nvSpPr>
        <p:spPr>
          <a:xfrm>
            <a:off x="7380312" y="580526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B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13" name="타원 512"/>
          <p:cNvSpPr/>
          <p:nvPr/>
        </p:nvSpPr>
        <p:spPr>
          <a:xfrm>
            <a:off x="6804248" y="5589240"/>
            <a:ext cx="360040" cy="216024"/>
          </a:xfrm>
          <a:prstGeom prst="ellipse">
            <a:avLst/>
          </a:prstGeom>
          <a:solidFill>
            <a:schemeClr val="tx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14" name="TextBox 513"/>
          <p:cNvSpPr txBox="1"/>
          <p:nvPr/>
        </p:nvSpPr>
        <p:spPr>
          <a:xfrm>
            <a:off x="6804248" y="3645024"/>
            <a:ext cx="151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: JSON event , from A to 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35" name="직사각형 534"/>
          <p:cNvSpPr/>
          <p:nvPr/>
        </p:nvSpPr>
        <p:spPr>
          <a:xfrm>
            <a:off x="5940152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6" name="직사각형 535"/>
          <p:cNvSpPr/>
          <p:nvPr/>
        </p:nvSpPr>
        <p:spPr>
          <a:xfrm>
            <a:off x="5940152" y="227687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8" name="직사각형 537"/>
          <p:cNvSpPr/>
          <p:nvPr/>
        </p:nvSpPr>
        <p:spPr>
          <a:xfrm>
            <a:off x="5868144" y="227687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9" name="직사각형 538"/>
          <p:cNvSpPr/>
          <p:nvPr/>
        </p:nvSpPr>
        <p:spPr>
          <a:xfrm>
            <a:off x="5868144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5" name="직사각형 544"/>
          <p:cNvSpPr/>
          <p:nvPr/>
        </p:nvSpPr>
        <p:spPr>
          <a:xfrm>
            <a:off x="6516216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6" name="직사각형 545"/>
          <p:cNvSpPr/>
          <p:nvPr/>
        </p:nvSpPr>
        <p:spPr>
          <a:xfrm>
            <a:off x="6516216" y="227687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8" name="직사각형 547"/>
          <p:cNvSpPr/>
          <p:nvPr/>
        </p:nvSpPr>
        <p:spPr>
          <a:xfrm>
            <a:off x="6444208" y="227687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9" name="직사각형 548"/>
          <p:cNvSpPr/>
          <p:nvPr/>
        </p:nvSpPr>
        <p:spPr>
          <a:xfrm>
            <a:off x="6444208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1" name="직사각형 550"/>
          <p:cNvSpPr/>
          <p:nvPr/>
        </p:nvSpPr>
        <p:spPr>
          <a:xfrm>
            <a:off x="7092280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2" name="직사각형 551"/>
          <p:cNvSpPr/>
          <p:nvPr/>
        </p:nvSpPr>
        <p:spPr>
          <a:xfrm>
            <a:off x="7092280" y="227687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4" name="직사각형 553"/>
          <p:cNvSpPr/>
          <p:nvPr/>
        </p:nvSpPr>
        <p:spPr>
          <a:xfrm>
            <a:off x="7020272" y="227687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5" name="직사각형 554"/>
          <p:cNvSpPr/>
          <p:nvPr/>
        </p:nvSpPr>
        <p:spPr>
          <a:xfrm>
            <a:off x="7020272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7" name="직사각형 556"/>
          <p:cNvSpPr/>
          <p:nvPr/>
        </p:nvSpPr>
        <p:spPr>
          <a:xfrm>
            <a:off x="7668344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8" name="직사각형 557"/>
          <p:cNvSpPr/>
          <p:nvPr/>
        </p:nvSpPr>
        <p:spPr>
          <a:xfrm>
            <a:off x="7668344" y="227687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0" name="직사각형 559"/>
          <p:cNvSpPr/>
          <p:nvPr/>
        </p:nvSpPr>
        <p:spPr>
          <a:xfrm>
            <a:off x="7596336" y="227687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1" name="직사각형 560"/>
          <p:cNvSpPr/>
          <p:nvPr/>
        </p:nvSpPr>
        <p:spPr>
          <a:xfrm>
            <a:off x="7596336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6" name="꺾인 연결선 412"/>
          <p:cNvCxnSpPr>
            <a:endCxn id="394" idx="0"/>
          </p:cNvCxnSpPr>
          <p:nvPr/>
        </p:nvCxnSpPr>
        <p:spPr>
          <a:xfrm>
            <a:off x="5508104" y="2132856"/>
            <a:ext cx="396044" cy="72008"/>
          </a:xfrm>
          <a:prstGeom prst="bentConnector2">
            <a:avLst/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꺾인 연결선 412"/>
          <p:cNvCxnSpPr>
            <a:endCxn id="395" idx="0"/>
          </p:cNvCxnSpPr>
          <p:nvPr/>
        </p:nvCxnSpPr>
        <p:spPr>
          <a:xfrm>
            <a:off x="5508104" y="2060848"/>
            <a:ext cx="972108" cy="144016"/>
          </a:xfrm>
          <a:prstGeom prst="bentConnector2">
            <a:avLst/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꺾인 연결선 412"/>
          <p:cNvCxnSpPr>
            <a:endCxn id="396" idx="0"/>
          </p:cNvCxnSpPr>
          <p:nvPr/>
        </p:nvCxnSpPr>
        <p:spPr>
          <a:xfrm>
            <a:off x="5508104" y="1988840"/>
            <a:ext cx="1548172" cy="216024"/>
          </a:xfrm>
          <a:prstGeom prst="bentConnector2">
            <a:avLst/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꺾인 연결선 412"/>
          <p:cNvCxnSpPr>
            <a:endCxn id="397" idx="0"/>
          </p:cNvCxnSpPr>
          <p:nvPr/>
        </p:nvCxnSpPr>
        <p:spPr>
          <a:xfrm>
            <a:off x="5508104" y="1916832"/>
            <a:ext cx="2124236" cy="288032"/>
          </a:xfrm>
          <a:prstGeom prst="bentConnector2">
            <a:avLst/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꺾인 연결선 425"/>
          <p:cNvCxnSpPr>
            <a:endCxn id="479" idx="4"/>
          </p:cNvCxnSpPr>
          <p:nvPr/>
        </p:nvCxnSpPr>
        <p:spPr>
          <a:xfrm rot="5400000" flipH="1" flipV="1">
            <a:off x="7398122" y="1827014"/>
            <a:ext cx="720080" cy="3562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직사각형 585"/>
          <p:cNvSpPr/>
          <p:nvPr/>
        </p:nvSpPr>
        <p:spPr>
          <a:xfrm>
            <a:off x="8388424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7" name="직사각형 586"/>
          <p:cNvSpPr/>
          <p:nvPr/>
        </p:nvSpPr>
        <p:spPr>
          <a:xfrm>
            <a:off x="7884368" y="141277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3" name="TextBox 592"/>
          <p:cNvSpPr txBox="1"/>
          <p:nvPr/>
        </p:nvSpPr>
        <p:spPr>
          <a:xfrm>
            <a:off x="5796136" y="171540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match rule condition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607" name="꺾인 연결선 409"/>
          <p:cNvCxnSpPr>
            <a:stCxn id="24" idx="2"/>
            <a:endCxn id="374" idx="1"/>
          </p:cNvCxnSpPr>
          <p:nvPr/>
        </p:nvCxnSpPr>
        <p:spPr>
          <a:xfrm rot="10800000" flipV="1">
            <a:off x="4860032" y="1340768"/>
            <a:ext cx="12700" cy="684076"/>
          </a:xfrm>
          <a:prstGeom prst="bentConnector3">
            <a:avLst>
              <a:gd name="adj1" fmla="val 180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직사각형 611"/>
          <p:cNvSpPr/>
          <p:nvPr/>
        </p:nvSpPr>
        <p:spPr>
          <a:xfrm>
            <a:off x="6804248" y="5301208"/>
            <a:ext cx="360040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13" name="TextBox 612"/>
          <p:cNvSpPr txBox="1"/>
          <p:nvPr/>
        </p:nvSpPr>
        <p:spPr>
          <a:xfrm>
            <a:off x="7164288" y="5301208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rule thread object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14" name="직사각형 613"/>
          <p:cNvSpPr/>
          <p:nvPr/>
        </p:nvSpPr>
        <p:spPr>
          <a:xfrm>
            <a:off x="6084168" y="1052736"/>
            <a:ext cx="9361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Rule manager</a:t>
            </a:r>
          </a:p>
        </p:txBody>
      </p:sp>
      <p:sp>
        <p:nvSpPr>
          <p:cNvPr id="616" name="직사각형 615"/>
          <p:cNvSpPr/>
          <p:nvPr/>
        </p:nvSpPr>
        <p:spPr>
          <a:xfrm>
            <a:off x="755576" y="5373216"/>
            <a:ext cx="1584176" cy="93610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Real SA Node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Arduino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17" name="직사각형 616"/>
          <p:cNvSpPr/>
          <p:nvPr/>
        </p:nvSpPr>
        <p:spPr>
          <a:xfrm>
            <a:off x="755576" y="5013176"/>
            <a:ext cx="1584176" cy="14401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real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Wifi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18" name="직사각형 617"/>
          <p:cNvSpPr/>
          <p:nvPr/>
        </p:nvSpPr>
        <p:spPr>
          <a:xfrm>
            <a:off x="1547664" y="501317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9" name="직사각형 618"/>
          <p:cNvSpPr/>
          <p:nvPr/>
        </p:nvSpPr>
        <p:spPr>
          <a:xfrm>
            <a:off x="1547664" y="458112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1" name="직사각형 620"/>
          <p:cNvSpPr/>
          <p:nvPr/>
        </p:nvSpPr>
        <p:spPr>
          <a:xfrm>
            <a:off x="1403648" y="458112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3" name="직사각형 622"/>
          <p:cNvSpPr/>
          <p:nvPr/>
        </p:nvSpPr>
        <p:spPr>
          <a:xfrm>
            <a:off x="1403648" y="501317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4" name="직사각형 623"/>
          <p:cNvSpPr/>
          <p:nvPr/>
        </p:nvSpPr>
        <p:spPr>
          <a:xfrm>
            <a:off x="1547664" y="537321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5" name="직사각형 624"/>
          <p:cNvSpPr/>
          <p:nvPr/>
        </p:nvSpPr>
        <p:spPr>
          <a:xfrm>
            <a:off x="1547664" y="508518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7" name="직사각형 626"/>
          <p:cNvSpPr/>
          <p:nvPr/>
        </p:nvSpPr>
        <p:spPr>
          <a:xfrm>
            <a:off x="1403648" y="508518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9" name="직사각형 628"/>
          <p:cNvSpPr/>
          <p:nvPr/>
        </p:nvSpPr>
        <p:spPr>
          <a:xfrm>
            <a:off x="1403648" y="537321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0" name="직사각형 629"/>
          <p:cNvSpPr/>
          <p:nvPr/>
        </p:nvSpPr>
        <p:spPr>
          <a:xfrm>
            <a:off x="683568" y="4797152"/>
            <a:ext cx="1728192" cy="1584176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real world</a:t>
            </a:r>
          </a:p>
        </p:txBody>
      </p:sp>
      <p:cxnSp>
        <p:nvCxnSpPr>
          <p:cNvPr id="293" name="꺾인 연결선 425"/>
          <p:cNvCxnSpPr>
            <a:stCxn id="222" idx="2"/>
            <a:endCxn id="221" idx="0"/>
          </p:cNvCxnSpPr>
          <p:nvPr/>
        </p:nvCxnSpPr>
        <p:spPr>
          <a:xfrm rot="5400000">
            <a:off x="4463988" y="4221088"/>
            <a:ext cx="288032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꺾인 연결선 425"/>
          <p:cNvCxnSpPr>
            <a:stCxn id="225" idx="0"/>
            <a:endCxn id="224" idx="2"/>
          </p:cNvCxnSpPr>
          <p:nvPr/>
        </p:nvCxnSpPr>
        <p:spPr>
          <a:xfrm rot="5400000" flipH="1" flipV="1">
            <a:off x="4319972" y="4221088"/>
            <a:ext cx="288032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꺾인 연결선 425"/>
          <p:cNvCxnSpPr>
            <a:stCxn id="208" idx="2"/>
            <a:endCxn id="209" idx="0"/>
          </p:cNvCxnSpPr>
          <p:nvPr/>
        </p:nvCxnSpPr>
        <p:spPr>
          <a:xfrm rot="5400000">
            <a:off x="1079612" y="2276872"/>
            <a:ext cx="360040" cy="7200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꺾인 연결선 425"/>
          <p:cNvCxnSpPr>
            <a:stCxn id="205" idx="0"/>
            <a:endCxn id="206" idx="2"/>
          </p:cNvCxnSpPr>
          <p:nvPr/>
        </p:nvCxnSpPr>
        <p:spPr>
          <a:xfrm rot="5400000" flipH="1" flipV="1">
            <a:off x="935596" y="2276872"/>
            <a:ext cx="360040" cy="7200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직사각형 391"/>
          <p:cNvSpPr/>
          <p:nvPr/>
        </p:nvSpPr>
        <p:spPr>
          <a:xfrm>
            <a:off x="4572000" y="1052736"/>
            <a:ext cx="3960440" cy="1368152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endParaRPr lang="en-US" altLang="ko-KR" sz="800" dirty="0" smtClean="0">
              <a:solidFill>
                <a:srgbClr val="FF0000"/>
              </a:solidFill>
            </a:endParaRPr>
          </a:p>
        </p:txBody>
      </p:sp>
      <p:cxnSp>
        <p:nvCxnSpPr>
          <p:cNvPr id="393" name="꺾인 연결선 425"/>
          <p:cNvCxnSpPr>
            <a:stCxn id="192" idx="2"/>
            <a:endCxn id="191" idx="0"/>
          </p:cNvCxnSpPr>
          <p:nvPr/>
        </p:nvCxnSpPr>
        <p:spPr>
          <a:xfrm rot="5400000">
            <a:off x="2951820" y="2060848"/>
            <a:ext cx="360040" cy="50405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꺾인 연결선 425"/>
          <p:cNvCxnSpPr>
            <a:stCxn id="181" idx="0"/>
            <a:endCxn id="180" idx="2"/>
          </p:cNvCxnSpPr>
          <p:nvPr/>
        </p:nvCxnSpPr>
        <p:spPr>
          <a:xfrm rot="5400000" flipH="1" flipV="1">
            <a:off x="3347864" y="2312876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꺾인 연결선 425"/>
          <p:cNvCxnSpPr>
            <a:stCxn id="285" idx="2"/>
            <a:endCxn id="284" idx="0"/>
          </p:cNvCxnSpPr>
          <p:nvPr/>
        </p:nvCxnSpPr>
        <p:spPr>
          <a:xfrm rot="5400000">
            <a:off x="1475656" y="4257092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꺾인 연결선 425"/>
          <p:cNvCxnSpPr>
            <a:stCxn id="288" idx="0"/>
            <a:endCxn id="287" idx="2"/>
          </p:cNvCxnSpPr>
          <p:nvPr/>
        </p:nvCxnSpPr>
        <p:spPr>
          <a:xfrm rot="5400000" flipH="1" flipV="1">
            <a:off x="1331640" y="4257092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꺾인 연결선 425"/>
          <p:cNvCxnSpPr>
            <a:stCxn id="619" idx="2"/>
            <a:endCxn id="618" idx="0"/>
          </p:cNvCxnSpPr>
          <p:nvPr/>
        </p:nvCxnSpPr>
        <p:spPr>
          <a:xfrm rot="5400000">
            <a:off x="1403648" y="4833156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꺾인 연결선 425"/>
          <p:cNvCxnSpPr>
            <a:stCxn id="623" idx="0"/>
            <a:endCxn id="621" idx="2"/>
          </p:cNvCxnSpPr>
          <p:nvPr/>
        </p:nvCxnSpPr>
        <p:spPr>
          <a:xfrm rot="5400000" flipH="1" flipV="1">
            <a:off x="1259632" y="4833156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꺾인 연결선 425"/>
          <p:cNvCxnSpPr>
            <a:stCxn id="625" idx="2"/>
            <a:endCxn id="624" idx="0"/>
          </p:cNvCxnSpPr>
          <p:nvPr/>
        </p:nvCxnSpPr>
        <p:spPr>
          <a:xfrm rot="5400000">
            <a:off x="1475656" y="5265204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꺾인 연결선 425"/>
          <p:cNvCxnSpPr>
            <a:stCxn id="629" idx="0"/>
            <a:endCxn id="627" idx="2"/>
          </p:cNvCxnSpPr>
          <p:nvPr/>
        </p:nvCxnSpPr>
        <p:spPr>
          <a:xfrm rot="5400000" flipH="1" flipV="1">
            <a:off x="1331640" y="5265204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/>
          <p:cNvSpPr/>
          <p:nvPr/>
        </p:nvSpPr>
        <p:spPr>
          <a:xfrm>
            <a:off x="3746035" y="4320053"/>
            <a:ext cx="1728192" cy="4320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07904" y="4365104"/>
            <a:ext cx="1728192" cy="4320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216" name="직사각형 215"/>
          <p:cNvSpPr/>
          <p:nvPr/>
        </p:nvSpPr>
        <p:spPr>
          <a:xfrm>
            <a:off x="3598378" y="5418751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actuators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569764" y="5445224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actuators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11" name="꺾인 연결선 425"/>
          <p:cNvCxnSpPr>
            <a:endCxn id="98" idx="0"/>
          </p:cNvCxnSpPr>
          <p:nvPr/>
        </p:nvCxnSpPr>
        <p:spPr>
          <a:xfrm rot="5400000">
            <a:off x="3819631" y="4871286"/>
            <a:ext cx="648071" cy="49980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직사각형 217"/>
          <p:cNvSpPr/>
          <p:nvPr/>
        </p:nvSpPr>
        <p:spPr>
          <a:xfrm>
            <a:off x="4346451" y="5420841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313622" y="5445224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49" name="꺾인 연결선 425"/>
          <p:cNvCxnSpPr>
            <a:stCxn id="99" idx="0"/>
          </p:cNvCxnSpPr>
          <p:nvPr/>
        </p:nvCxnSpPr>
        <p:spPr>
          <a:xfrm rot="16200000" flipV="1">
            <a:off x="4288888" y="5096490"/>
            <a:ext cx="649291" cy="4817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/>
          <p:cNvSpPr/>
          <p:nvPr/>
        </p:nvSpPr>
        <p:spPr>
          <a:xfrm>
            <a:off x="5062277" y="5420841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Default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033702" y="5446303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Default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52" name="꺾인 연결선 425"/>
          <p:cNvCxnSpPr/>
          <p:nvPr/>
        </p:nvCxnSpPr>
        <p:spPr>
          <a:xfrm rot="16200000" flipV="1">
            <a:off x="4824028" y="4896832"/>
            <a:ext cx="648072" cy="432048"/>
          </a:xfrm>
          <a:prstGeom prst="bentConnector3">
            <a:avLst>
              <a:gd name="adj1" fmla="val 36804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꺾인 연결선 425"/>
          <p:cNvCxnSpPr/>
          <p:nvPr/>
        </p:nvCxnSpPr>
        <p:spPr>
          <a:xfrm rot="16200000" flipH="1">
            <a:off x="4896036" y="4903946"/>
            <a:ext cx="648072" cy="432048"/>
          </a:xfrm>
          <a:prstGeom prst="bentConnector3">
            <a:avLst>
              <a:gd name="adj1" fmla="val 5197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꺾인 연결선 425"/>
          <p:cNvCxnSpPr/>
          <p:nvPr/>
        </p:nvCxnSpPr>
        <p:spPr>
          <a:xfrm flipV="1">
            <a:off x="2303748" y="3875844"/>
            <a:ext cx="1476164" cy="3600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425"/>
          <p:cNvCxnSpPr/>
          <p:nvPr/>
        </p:nvCxnSpPr>
        <p:spPr>
          <a:xfrm rot="10800000" flipV="1">
            <a:off x="2303748" y="3956359"/>
            <a:ext cx="1476164" cy="3600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꺾인 연결선 195"/>
          <p:cNvCxnSpPr>
            <a:stCxn id="83" idx="2"/>
            <a:endCxn id="81" idx="0"/>
          </p:cNvCxnSpPr>
          <p:nvPr/>
        </p:nvCxnSpPr>
        <p:spPr>
          <a:xfrm rot="5400000">
            <a:off x="1583668" y="2924944"/>
            <a:ext cx="288032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 196"/>
          <p:cNvCxnSpPr>
            <a:stCxn id="201" idx="2"/>
            <a:endCxn id="200" idx="0"/>
          </p:cNvCxnSpPr>
          <p:nvPr/>
        </p:nvCxnSpPr>
        <p:spPr>
          <a:xfrm rot="5400000">
            <a:off x="3311860" y="2924944"/>
            <a:ext cx="288032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꺾인 연결선 202"/>
          <p:cNvCxnSpPr>
            <a:stCxn id="536" idx="2"/>
            <a:endCxn id="535" idx="0"/>
          </p:cNvCxnSpPr>
          <p:nvPr/>
        </p:nvCxnSpPr>
        <p:spPr>
          <a:xfrm rot="5400000">
            <a:off x="5616116" y="2708920"/>
            <a:ext cx="720080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꺾인 연결선 222"/>
          <p:cNvCxnSpPr>
            <a:stCxn id="546" idx="2"/>
            <a:endCxn id="545" idx="0"/>
          </p:cNvCxnSpPr>
          <p:nvPr/>
        </p:nvCxnSpPr>
        <p:spPr>
          <a:xfrm rot="5400000">
            <a:off x="6192180" y="2708920"/>
            <a:ext cx="720080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꺾인 연결선 231"/>
          <p:cNvCxnSpPr>
            <a:stCxn id="552" idx="2"/>
            <a:endCxn id="551" idx="0"/>
          </p:cNvCxnSpPr>
          <p:nvPr/>
        </p:nvCxnSpPr>
        <p:spPr>
          <a:xfrm rot="5400000">
            <a:off x="6768244" y="2708920"/>
            <a:ext cx="720080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꺾인 연결선 234"/>
          <p:cNvCxnSpPr>
            <a:stCxn id="558" idx="2"/>
            <a:endCxn id="557" idx="0"/>
          </p:cNvCxnSpPr>
          <p:nvPr/>
        </p:nvCxnSpPr>
        <p:spPr>
          <a:xfrm rot="5400000">
            <a:off x="7344308" y="2708920"/>
            <a:ext cx="720080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꺾인 연결선 237"/>
          <p:cNvCxnSpPr>
            <a:stCxn id="587" idx="2"/>
            <a:endCxn id="586" idx="0"/>
          </p:cNvCxnSpPr>
          <p:nvPr/>
        </p:nvCxnSpPr>
        <p:spPr>
          <a:xfrm rot="16200000" flipH="1">
            <a:off x="7380312" y="2024844"/>
            <a:ext cx="1584176" cy="504056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꺾인 연결선 244"/>
          <p:cNvCxnSpPr>
            <a:stCxn id="136" idx="2"/>
            <a:endCxn id="135" idx="0"/>
          </p:cNvCxnSpPr>
          <p:nvPr/>
        </p:nvCxnSpPr>
        <p:spPr>
          <a:xfrm rot="5400000">
            <a:off x="4427984" y="3537012"/>
            <a:ext cx="360040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꺾인 연결선 251"/>
          <p:cNvCxnSpPr>
            <a:stCxn id="156" idx="0"/>
            <a:endCxn id="155" idx="2"/>
          </p:cNvCxnSpPr>
          <p:nvPr/>
        </p:nvCxnSpPr>
        <p:spPr>
          <a:xfrm rot="5400000" flipH="1" flipV="1">
            <a:off x="1727684" y="2924944"/>
            <a:ext cx="288032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꺾인 연결선 259"/>
          <p:cNvCxnSpPr>
            <a:stCxn id="144" idx="0"/>
            <a:endCxn id="143" idx="2"/>
          </p:cNvCxnSpPr>
          <p:nvPr/>
        </p:nvCxnSpPr>
        <p:spPr>
          <a:xfrm rot="5400000" flipH="1" flipV="1">
            <a:off x="3455876" y="2924944"/>
            <a:ext cx="288032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꺾인 연결선 264"/>
          <p:cNvCxnSpPr>
            <a:stCxn id="178" idx="0"/>
            <a:endCxn id="177" idx="2"/>
          </p:cNvCxnSpPr>
          <p:nvPr/>
        </p:nvCxnSpPr>
        <p:spPr>
          <a:xfrm rot="5400000" flipH="1" flipV="1">
            <a:off x="4247964" y="2924944"/>
            <a:ext cx="288032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꺾인 연결선 273"/>
          <p:cNvCxnSpPr>
            <a:stCxn id="539" idx="0"/>
            <a:endCxn id="538" idx="2"/>
          </p:cNvCxnSpPr>
          <p:nvPr/>
        </p:nvCxnSpPr>
        <p:spPr>
          <a:xfrm rot="5400000" flipH="1" flipV="1">
            <a:off x="5544108" y="2708920"/>
            <a:ext cx="720080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꺾인 연결선 282"/>
          <p:cNvCxnSpPr>
            <a:stCxn id="549" idx="0"/>
            <a:endCxn id="548" idx="2"/>
          </p:cNvCxnSpPr>
          <p:nvPr/>
        </p:nvCxnSpPr>
        <p:spPr>
          <a:xfrm rot="5400000" flipH="1" flipV="1">
            <a:off x="6120172" y="2708920"/>
            <a:ext cx="720080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꺾인 연결선 289"/>
          <p:cNvCxnSpPr>
            <a:stCxn id="555" idx="0"/>
            <a:endCxn id="554" idx="2"/>
          </p:cNvCxnSpPr>
          <p:nvPr/>
        </p:nvCxnSpPr>
        <p:spPr>
          <a:xfrm rot="5400000" flipH="1" flipV="1">
            <a:off x="6696236" y="2708920"/>
            <a:ext cx="720080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꺾인 연결선 293"/>
          <p:cNvCxnSpPr>
            <a:stCxn id="561" idx="0"/>
            <a:endCxn id="560" idx="2"/>
          </p:cNvCxnSpPr>
          <p:nvPr/>
        </p:nvCxnSpPr>
        <p:spPr>
          <a:xfrm rot="5400000" flipH="1" flipV="1">
            <a:off x="7272300" y="2708920"/>
            <a:ext cx="720080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 297"/>
          <p:cNvCxnSpPr>
            <a:stCxn id="163" idx="0"/>
            <a:endCxn id="162" idx="2"/>
          </p:cNvCxnSpPr>
          <p:nvPr/>
        </p:nvCxnSpPr>
        <p:spPr>
          <a:xfrm rot="5400000" flipH="1" flipV="1">
            <a:off x="4283968" y="3537012"/>
            <a:ext cx="360040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꺾인 연결선 306"/>
          <p:cNvCxnSpPr>
            <a:endCxn id="90" idx="1"/>
          </p:cNvCxnSpPr>
          <p:nvPr/>
        </p:nvCxnSpPr>
        <p:spPr>
          <a:xfrm flipV="1">
            <a:off x="7020272" y="3608730"/>
            <a:ext cx="360040" cy="29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335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123</Words>
  <Application>Microsoft Office PowerPoint</Application>
  <PresentationFormat>화면 슬라이드 쇼(4:3)</PresentationFormat>
  <Paragraphs>66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디자인 사용자 지정</vt:lpstr>
      <vt:lpstr>5.3 Dynamic View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(Initial Presentation)</dc:title>
  <dc:creator>이재안/선임연구원/SW아키텍처팀(jaean.yi@lge.com)</dc:creator>
  <cp:lastModifiedBy>mac</cp:lastModifiedBy>
  <cp:revision>690</cp:revision>
  <dcterms:created xsi:type="dcterms:W3CDTF">2014-05-28T02:15:30Z</dcterms:created>
  <dcterms:modified xsi:type="dcterms:W3CDTF">2015-06-16T04:23:45Z</dcterms:modified>
</cp:coreProperties>
</file>