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8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>
        <p:scale>
          <a:sx n="130" d="100"/>
          <a:sy n="130" d="100"/>
        </p:scale>
        <p:origin x="-1368" y="672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9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1494" y="4941168"/>
            <a:ext cx="2850666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572000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563888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83569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427984" y="32849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52153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4495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16960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09759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7366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60165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2497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17771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82579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75378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164288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thread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746035" y="4320053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98378" y="541875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69764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1" name="꺾인 연결선 425"/>
          <p:cNvCxnSpPr>
            <a:endCxn id="98" idx="0"/>
          </p:cNvCxnSpPr>
          <p:nvPr/>
        </p:nvCxnSpPr>
        <p:spPr>
          <a:xfrm rot="5400000">
            <a:off x="3819631" y="4871286"/>
            <a:ext cx="648071" cy="4998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346451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13622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49" name="꺾인 연결선 425"/>
          <p:cNvCxnSpPr>
            <a:stCxn id="99" idx="0"/>
          </p:cNvCxnSpPr>
          <p:nvPr/>
        </p:nvCxnSpPr>
        <p:spPr>
          <a:xfrm rot="16200000" flipV="1">
            <a:off x="4288888" y="5096490"/>
            <a:ext cx="649291" cy="481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062277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3702" y="5446303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2" name="꺾인 연결선 425"/>
          <p:cNvCxnSpPr/>
          <p:nvPr/>
        </p:nvCxnSpPr>
        <p:spPr>
          <a:xfrm rot="16200000" flipV="1">
            <a:off x="4824028" y="4896832"/>
            <a:ext cx="648072" cy="432048"/>
          </a:xfrm>
          <a:prstGeom prst="bentConnector3">
            <a:avLst>
              <a:gd name="adj1" fmla="val 3680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/>
          <p:nvPr/>
        </p:nvCxnSpPr>
        <p:spPr>
          <a:xfrm rot="16200000" flipH="1">
            <a:off x="4896036" y="4903946"/>
            <a:ext cx="648072" cy="432048"/>
          </a:xfrm>
          <a:prstGeom prst="bentConnector3">
            <a:avLst>
              <a:gd name="adj1" fmla="val 5197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425"/>
          <p:cNvCxnSpPr/>
          <p:nvPr/>
        </p:nvCxnSpPr>
        <p:spPr>
          <a:xfrm flipV="1">
            <a:off x="2303748" y="3875844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425"/>
          <p:cNvCxnSpPr/>
          <p:nvPr/>
        </p:nvCxnSpPr>
        <p:spPr>
          <a:xfrm rot="10800000" flipV="1">
            <a:off x="2303748" y="3956359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83" idx="2"/>
            <a:endCxn id="81" idx="0"/>
          </p:cNvCxnSpPr>
          <p:nvPr/>
        </p:nvCxnSpPr>
        <p:spPr>
          <a:xfrm rot="5400000">
            <a:off x="1583668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201" idx="2"/>
            <a:endCxn id="200" idx="0"/>
          </p:cNvCxnSpPr>
          <p:nvPr/>
        </p:nvCxnSpPr>
        <p:spPr>
          <a:xfrm rot="5400000">
            <a:off x="3311860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endCxn id="135" idx="0"/>
          </p:cNvCxnSpPr>
          <p:nvPr/>
        </p:nvCxnSpPr>
        <p:spPr>
          <a:xfrm rot="5400000">
            <a:off x="4427984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156" idx="0"/>
            <a:endCxn id="155" idx="2"/>
          </p:cNvCxnSpPr>
          <p:nvPr/>
        </p:nvCxnSpPr>
        <p:spPr>
          <a:xfrm rot="5400000" flipH="1" flipV="1">
            <a:off x="172768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stCxn id="144" idx="0"/>
            <a:endCxn id="143" idx="2"/>
          </p:cNvCxnSpPr>
          <p:nvPr/>
        </p:nvCxnSpPr>
        <p:spPr>
          <a:xfrm rot="5400000" flipH="1" flipV="1">
            <a:off x="3455876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178" idx="0"/>
            <a:endCxn id="177" idx="2"/>
          </p:cNvCxnSpPr>
          <p:nvPr/>
        </p:nvCxnSpPr>
        <p:spPr>
          <a:xfrm rot="5400000" flipH="1" flipV="1">
            <a:off x="424796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297"/>
          <p:cNvCxnSpPr>
            <a:stCxn id="163" idx="0"/>
            <a:endCxn id="162" idx="2"/>
          </p:cNvCxnSpPr>
          <p:nvPr/>
        </p:nvCxnSpPr>
        <p:spPr>
          <a:xfrm rot="5400000" flipH="1" flipV="1">
            <a:off x="4283968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306"/>
          <p:cNvCxnSpPr>
            <a:endCxn id="90" idx="1"/>
          </p:cNvCxnSpPr>
          <p:nvPr/>
        </p:nvCxnSpPr>
        <p:spPr>
          <a:xfrm flipV="1">
            <a:off x="7020272" y="3608730"/>
            <a:ext cx="360040" cy="2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166950" y="1626900"/>
            <a:ext cx="687620" cy="234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RuleSet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234338" y="1030876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033972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221242" y="238517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529158" y="1080444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834172" y="1362254"/>
            <a:ext cx="84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Delay action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594015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5940152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5868144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58681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651621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6516216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6444208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644420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0922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7092280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7020272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70202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76683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7668344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7596336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759633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838842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8050196" y="139187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4" name="꺾인 연결선 409"/>
          <p:cNvCxnSpPr>
            <a:stCxn id="309" idx="3"/>
            <a:endCxn id="199" idx="0"/>
          </p:cNvCxnSpPr>
          <p:nvPr/>
        </p:nvCxnSpPr>
        <p:spPr>
          <a:xfrm rot="16200000" flipH="1">
            <a:off x="6017121" y="1133261"/>
            <a:ext cx="214140" cy="7731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6660232" y="980728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4788025" y="1030876"/>
            <a:ext cx="3815656" cy="182206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277" name="꺾인 연결선 276"/>
          <p:cNvCxnSpPr>
            <a:stCxn id="315" idx="2"/>
            <a:endCxn id="253" idx="0"/>
          </p:cNvCxnSpPr>
          <p:nvPr/>
        </p:nvCxnSpPr>
        <p:spPr>
          <a:xfrm rot="16200000" flipH="1">
            <a:off x="7095034" y="2459646"/>
            <a:ext cx="1212916" cy="571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29" idx="0"/>
            <a:endCxn id="289" idx="2"/>
          </p:cNvCxnSpPr>
          <p:nvPr/>
        </p:nvCxnSpPr>
        <p:spPr>
          <a:xfrm rot="5400000" flipH="1" flipV="1">
            <a:off x="5811325" y="2873751"/>
            <a:ext cx="288032" cy="102386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5471607" y="1988840"/>
            <a:ext cx="1504728" cy="22237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 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5100808" y="2492896"/>
            <a:ext cx="1811451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RuleManager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 Receiver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91" name="직선 연결선 290"/>
          <p:cNvCxnSpPr/>
          <p:nvPr/>
        </p:nvCxnSpPr>
        <p:spPr>
          <a:xfrm>
            <a:off x="5820878" y="2299799"/>
            <a:ext cx="4026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5815656" y="2433716"/>
            <a:ext cx="402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5887736" y="2299799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6062886" y="2292580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6146114" y="2288091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5974048" y="2299799"/>
            <a:ext cx="0" cy="1222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꺾인 연결선 300"/>
          <p:cNvCxnSpPr>
            <a:endCxn id="8" idx="1"/>
          </p:cNvCxnSpPr>
          <p:nvPr/>
        </p:nvCxnSpPr>
        <p:spPr>
          <a:xfrm rot="5400000" flipH="1" flipV="1">
            <a:off x="5620063" y="2352508"/>
            <a:ext cx="147190" cy="146287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6826060" y="1340768"/>
            <a:ext cx="144016" cy="1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꺾인 연결선 302"/>
          <p:cNvCxnSpPr>
            <a:stCxn id="313" idx="1"/>
            <a:endCxn id="304" idx="1"/>
          </p:cNvCxnSpPr>
          <p:nvPr/>
        </p:nvCxnSpPr>
        <p:spPr>
          <a:xfrm rot="10800000" flipH="1">
            <a:off x="5062847" y="1161123"/>
            <a:ext cx="187497" cy="584691"/>
          </a:xfrm>
          <a:prstGeom prst="bentConnector3">
            <a:avLst>
              <a:gd name="adj1" fmla="val -121922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직사각형 303"/>
          <p:cNvSpPr/>
          <p:nvPr/>
        </p:nvSpPr>
        <p:spPr>
          <a:xfrm>
            <a:off x="5250345" y="1107261"/>
            <a:ext cx="72008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5" name="꺾인 연결선 409"/>
          <p:cNvCxnSpPr>
            <a:stCxn id="309" idx="2"/>
          </p:cNvCxnSpPr>
          <p:nvPr/>
        </p:nvCxnSpPr>
        <p:spPr>
          <a:xfrm rot="10800000" flipV="1">
            <a:off x="5148065" y="1230432"/>
            <a:ext cx="83533" cy="40958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 rot="16200000">
            <a:off x="4365267" y="1350059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881844" y="1413356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9" name="원통 308"/>
          <p:cNvSpPr/>
          <p:nvPr/>
        </p:nvSpPr>
        <p:spPr>
          <a:xfrm>
            <a:off x="5231597" y="1048103"/>
            <a:ext cx="1012049" cy="364657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RuleManager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0" name="꺾인 연결선 309"/>
          <p:cNvCxnSpPr>
            <a:stCxn id="29" idx="3"/>
          </p:cNvCxnSpPr>
          <p:nvPr/>
        </p:nvCxnSpPr>
        <p:spPr>
          <a:xfrm flipV="1">
            <a:off x="6296249" y="2211214"/>
            <a:ext cx="147959" cy="165544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425"/>
          <p:cNvCxnSpPr>
            <a:endCxn id="309" idx="4"/>
          </p:cNvCxnSpPr>
          <p:nvPr/>
        </p:nvCxnSpPr>
        <p:spPr>
          <a:xfrm rot="10800000">
            <a:off x="6243647" y="1230432"/>
            <a:ext cx="492405" cy="423444"/>
          </a:xfrm>
          <a:prstGeom prst="bentConnector3">
            <a:avLst>
              <a:gd name="adj1" fmla="val -12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>
            <a:off x="5062848" y="1628800"/>
            <a:ext cx="646103" cy="234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7383464" y="1640020"/>
            <a:ext cx="63034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6" name="꺾인 연결선 425"/>
          <p:cNvCxnSpPr>
            <a:stCxn id="315" idx="0"/>
            <a:endCxn id="212" idx="4"/>
          </p:cNvCxnSpPr>
          <p:nvPr/>
        </p:nvCxnSpPr>
        <p:spPr>
          <a:xfrm rot="5400000" flipH="1" flipV="1">
            <a:off x="7711959" y="1355153"/>
            <a:ext cx="271544" cy="29819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425"/>
          <p:cNvCxnSpPr>
            <a:stCxn id="286" idx="0"/>
            <a:endCxn id="199" idx="2"/>
          </p:cNvCxnSpPr>
          <p:nvPr/>
        </p:nvCxnSpPr>
        <p:spPr>
          <a:xfrm rot="5400000" flipH="1" flipV="1">
            <a:off x="6303848" y="1781929"/>
            <a:ext cx="127034" cy="28678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꺾인 연결선 425"/>
          <p:cNvCxnSpPr>
            <a:stCxn id="199" idx="1"/>
            <a:endCxn id="313" idx="3"/>
          </p:cNvCxnSpPr>
          <p:nvPr/>
        </p:nvCxnSpPr>
        <p:spPr>
          <a:xfrm rot="10800000" flipV="1">
            <a:off x="5708952" y="1744353"/>
            <a:ext cx="457999" cy="146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425"/>
          <p:cNvCxnSpPr>
            <a:stCxn id="199" idx="3"/>
            <a:endCxn id="315" idx="1"/>
          </p:cNvCxnSpPr>
          <p:nvPr/>
        </p:nvCxnSpPr>
        <p:spPr>
          <a:xfrm>
            <a:off x="6854570" y="1744353"/>
            <a:ext cx="528894" cy="367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766802" y="2316051"/>
            <a:ext cx="114362" cy="72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88237" y="2332627"/>
            <a:ext cx="108012" cy="8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6963318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891310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7539382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7467374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8115446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8043438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8691510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8619502" y="620159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844044" y="6152517"/>
            <a:ext cx="4026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/>
          <p:nvPr/>
        </p:nvCxnSpPr>
        <p:spPr>
          <a:xfrm>
            <a:off x="6838822" y="6286434"/>
            <a:ext cx="402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/>
          <p:nvPr/>
        </p:nvCxnSpPr>
        <p:spPr>
          <a:xfrm>
            <a:off x="6910902" y="6152517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7086052" y="6145298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7169280" y="6140809"/>
            <a:ext cx="0" cy="1339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997214" y="6152517"/>
            <a:ext cx="0" cy="1222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/>
          <p:cNvSpPr/>
          <p:nvPr/>
        </p:nvSpPr>
        <p:spPr>
          <a:xfrm>
            <a:off x="6789968" y="6168769"/>
            <a:ext cx="114362" cy="72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7211403" y="6185345"/>
            <a:ext cx="108012" cy="8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TextBox 354"/>
          <p:cNvSpPr txBox="1"/>
          <p:nvPr/>
        </p:nvSpPr>
        <p:spPr>
          <a:xfrm>
            <a:off x="7164288" y="609329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queue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126</Words>
  <Application>Microsoft Office PowerPoint</Application>
  <PresentationFormat>화면 슬라이드 쇼(4:3)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디자인 사용자 지정</vt:lpstr>
      <vt:lpstr>5.3 Dynamic View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692</cp:revision>
  <dcterms:created xsi:type="dcterms:W3CDTF">2014-05-28T02:15:30Z</dcterms:created>
  <dcterms:modified xsi:type="dcterms:W3CDTF">2015-06-17T02:20:09Z</dcterms:modified>
</cp:coreProperties>
</file>