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676" r:id="rId3"/>
    <p:sldId id="677" r:id="rId4"/>
    <p:sldId id="678" r:id="rId5"/>
    <p:sldId id="679" r:id="rId6"/>
    <p:sldId id="680" r:id="rId7"/>
  </p:sldIdLst>
  <p:sldSz cx="12192000" cy="6858000"/>
  <p:notesSz cx="6858000" cy="9144000"/>
  <p:embeddedFontLst>
    <p:embeddedFont>
      <p:font typeface="Palatino Linotype" panose="02040502050505030304" pitchFamily="18" charset="0"/>
      <p:regular r:id="rId10"/>
      <p:bold r:id="rId11"/>
      <p:italic r:id="rId12"/>
      <p:boldItalic r:id="rId13"/>
    </p:embeddedFon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G MI" initials="JM" lastIdx="1" clrIdx="0">
    <p:extLst>
      <p:ext uri="{19B8F6BF-5375-455C-9EA6-DF929625EA0E}">
        <p15:presenceInfo xmlns:p15="http://schemas.microsoft.com/office/powerpoint/2012/main" userId="0929d9a8a47247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36F"/>
    <a:srgbClr val="A62842"/>
    <a:srgbClr val="306E81"/>
    <a:srgbClr val="33836E"/>
    <a:srgbClr val="C8E2EA"/>
    <a:srgbClr val="FFFFFF"/>
    <a:srgbClr val="BBC0EF"/>
    <a:srgbClr val="42C690"/>
    <a:srgbClr val="6BCFA4"/>
    <a:srgbClr val="9FD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7" autoAdjust="0"/>
    <p:restoredTop sz="85358" autoAdjust="0"/>
  </p:normalViewPr>
  <p:slideViewPr>
    <p:cSldViewPr snapToGrid="0" showGuides="1">
      <p:cViewPr varScale="1">
        <p:scale>
          <a:sx n="113" d="100"/>
          <a:sy n="113" d="100"/>
        </p:scale>
        <p:origin x="132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76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5EF1540-2D47-6ACD-1FFA-B98A3836A1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46F52-BE0D-B9BE-5620-E9A41F6B65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93B25-61A4-4CEB-B3DB-96B0FD98222E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8951B-FEC1-56B5-FEE6-5ACB2E6122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E9D11F-B807-DD2A-03E9-1BE1379F39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6BCDC-BD84-4C3D-BC71-218346AF2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9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AC51B-5E17-416D-A616-49DAA259DBA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A6877-8B73-4A95-9B70-003271156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7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3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5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4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9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7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7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0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1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7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02A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1412812" y="6583087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5A61F0C-5407-41B2-B3A8-35F9D343F00D}" type="slidenum">
              <a:rPr lang="en-US" altLang="ko-KR" sz="1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 algn="r"/>
              <a:t>‹#›</a:t>
            </a:fld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/19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231020" y="6583087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hspark@nsl.hanyang.ac.kr</a:t>
            </a:r>
            <a:endParaRPr lang="ko-KR" altLang="en-US" sz="1000" dirty="0" err="1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2" descr="https://www.hanyang.ac.kr/documents/20182/73809/HYU_logotype_blue_eng.png/4d211117-2cfe-4780-8d43-69cc50044ed8?t=1474071315275">
            <a:extLst>
              <a:ext uri="{FF2B5EF4-FFF2-40B4-BE49-F238E27FC236}">
                <a16:creationId xmlns:a16="http://schemas.microsoft.com/office/drawing/2014/main" id="{A0C707E2-8686-DD03-508D-759EDC25C1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0" y="6694044"/>
            <a:ext cx="1023540" cy="8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04AE50-4855-D303-0620-CE09BA5F76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41" y="6633801"/>
            <a:ext cx="821628" cy="1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4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ED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0047-3CFB-4243-B6CB-151B60D731B1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0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charset="-127"/>
                <a:ea typeface="나눔스퀘어 ExtraBold" panose="020B0600000101010101" charset="-127"/>
              </a:rPr>
              <a:t> </a:t>
            </a:r>
            <a:endParaRPr lang="ko-KR" altLang="en-US" dirty="0">
              <a:latin typeface="나눔스퀘어 ExtraBold" panose="020B0600000101010101" charset="-127"/>
              <a:ea typeface="나눔스퀘어 ExtraBold" panose="020B0600000101010101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297" y="665428"/>
            <a:ext cx="11481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0DE9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PyDEVS</a:t>
            </a:r>
            <a:r>
              <a:rPr lang="ko-KR" altLang="en-US" sz="3200" b="1" dirty="0">
                <a:solidFill>
                  <a:srgbClr val="0DE9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를 활용한 탁구 시뮬레이션</a:t>
            </a:r>
            <a:endParaRPr lang="en-US" altLang="ko-KR" sz="3200" b="1" dirty="0">
              <a:solidFill>
                <a:srgbClr val="0DE9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Palatino Linotype" panose="02040502050505030304" pitchFamily="18" charset="0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NSL DEVS Project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참고용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5056" y="4741855"/>
            <a:ext cx="29820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박홍선</a:t>
            </a:r>
            <a:b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차세대 시뮬레이션 연구실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업데이트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: 2023-09-26(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화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8395056" y="4570555"/>
            <a:ext cx="3111942" cy="0"/>
          </a:xfrm>
          <a:prstGeom prst="line">
            <a:avLst/>
          </a:prstGeom>
          <a:ln w="3175">
            <a:solidFill>
              <a:srgbClr val="FF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395056" y="6082706"/>
            <a:ext cx="3111942" cy="0"/>
          </a:xfrm>
          <a:prstGeom prst="line">
            <a:avLst/>
          </a:prstGeom>
          <a:ln w="3175">
            <a:solidFill>
              <a:srgbClr val="FF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6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DEC52-256B-4E2A-A3AB-84B8DEA43CF0}"/>
              </a:ext>
            </a:extLst>
          </p:cNvPr>
          <p:cNvSpPr txBox="1"/>
          <p:nvPr/>
        </p:nvSpPr>
        <p:spPr>
          <a:xfrm>
            <a:off x="461961" y="166607"/>
            <a:ext cx="10673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단식 탁구 기본 규칙</a:t>
            </a:r>
            <a:endParaRPr lang="en-US" altLang="ko-KR" sz="3000" dirty="0">
              <a:solidFill>
                <a:srgbClr val="1A236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1ECB78-4870-9589-FBFD-0AC560BB4C5E}"/>
              </a:ext>
            </a:extLst>
          </p:cNvPr>
          <p:cNvGrpSpPr/>
          <p:nvPr/>
        </p:nvGrpSpPr>
        <p:grpSpPr>
          <a:xfrm>
            <a:off x="516000" y="1230064"/>
            <a:ext cx="11155996" cy="4584922"/>
            <a:chOff x="516000" y="1297937"/>
            <a:chExt cx="11155996" cy="4521820"/>
          </a:xfrm>
        </p:grpSpPr>
        <p:sp>
          <p:nvSpPr>
            <p:cNvPr id="13" name="모서리가 둥근 직사각형 38">
              <a:extLst>
                <a:ext uri="{FF2B5EF4-FFF2-40B4-BE49-F238E27FC236}">
                  <a16:creationId xmlns:a16="http://schemas.microsoft.com/office/drawing/2014/main" id="{934766FC-15B3-D4CD-9254-321E9E4733DA}"/>
                </a:ext>
              </a:extLst>
            </p:cNvPr>
            <p:cNvSpPr/>
            <p:nvPr/>
          </p:nvSpPr>
          <p:spPr>
            <a:xfrm>
              <a:off x="516000" y="1297937"/>
              <a:ext cx="11155996" cy="4521820"/>
            </a:xfrm>
            <a:prstGeom prst="roundRect">
              <a:avLst>
                <a:gd name="adj" fmla="val 941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3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3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85889E-96C8-EF1C-3DD9-30B2E52CCD9E}"/>
                </a:ext>
              </a:extLst>
            </p:cNvPr>
            <p:cNvSpPr txBox="1"/>
            <p:nvPr/>
          </p:nvSpPr>
          <p:spPr>
            <a:xfrm>
              <a:off x="659393" y="1377353"/>
              <a:ext cx="7858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B9A005-E1BD-3657-C2E5-7C51F6946C9F}"/>
              </a:ext>
            </a:extLst>
          </p:cNvPr>
          <p:cNvSpPr txBox="1"/>
          <p:nvPr/>
        </p:nvSpPr>
        <p:spPr>
          <a:xfrm>
            <a:off x="708077" y="1400967"/>
            <a:ext cx="10622532" cy="3473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점제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판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선승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서브는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점씩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번갈아 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서브 미스 시 다시 시도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서브 미스 시 실점 처리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공을 원터치로 넘겨야 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10:10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되는 경우 듀스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듀스일 때 서브는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점씩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번갈아 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듀스일 때에는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점차가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되는 경우 승리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79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DEC52-256B-4E2A-A3AB-84B8DEA43CF0}"/>
              </a:ext>
            </a:extLst>
          </p:cNvPr>
          <p:cNvSpPr txBox="1"/>
          <p:nvPr/>
        </p:nvSpPr>
        <p:spPr>
          <a:xfrm>
            <a:off x="461961" y="166607"/>
            <a:ext cx="10673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탁구 시뮬레이션</a:t>
            </a:r>
            <a:endParaRPr lang="en-US" altLang="ko-KR" sz="3000" dirty="0">
              <a:solidFill>
                <a:srgbClr val="1A236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805080-D2DA-AB66-D7D4-FDB5448CEAE4}"/>
              </a:ext>
            </a:extLst>
          </p:cNvPr>
          <p:cNvSpPr/>
          <p:nvPr/>
        </p:nvSpPr>
        <p:spPr>
          <a:xfrm>
            <a:off x="4285962" y="250822"/>
            <a:ext cx="3620076" cy="2623230"/>
          </a:xfrm>
          <a:prstGeom prst="rect">
            <a:avLst/>
          </a:prstGeom>
          <a:solidFill>
            <a:srgbClr val="1A23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Referee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 세트의 첫 서브권은 랜덤으로 결정하여</a:t>
            </a:r>
            <a:b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공을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Player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전달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랠리가 끝날 경우 다음 서브권을 계산하여</a:t>
            </a:r>
            <a:b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공을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Player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전달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세트가 끝날 경우 첫 서브권을 변경하여</a:t>
            </a:r>
            <a:b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공을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Player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전달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게임이 끝날 경우 결과 및 분석 지표 출력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D4285D-0285-3284-0291-8B140216BFBC}"/>
              </a:ext>
            </a:extLst>
          </p:cNvPr>
          <p:cNvSpPr/>
          <p:nvPr/>
        </p:nvSpPr>
        <p:spPr>
          <a:xfrm>
            <a:off x="708056" y="3429000"/>
            <a:ext cx="4467951" cy="2861466"/>
          </a:xfrm>
          <a:prstGeom prst="rect">
            <a:avLst/>
          </a:prstGeom>
          <a:solidFill>
            <a:srgbClr val="306E8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Player A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Player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수준에 따라 공격력과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수비력의 범위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성공률을 지정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공을 받을 때마다 공격력과 수비력을 범위 내에서 </a:t>
            </a:r>
            <a:b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난수로 결정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공을 보낼 때 현재 자신의 공격력을 공에 입력하여 전달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공을 받을 때 현재 자신의 수비력이 공의 공격력보다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높을 경우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100%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수비 성공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낮을 경우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50%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수비 성공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476343-32ED-F4FF-E183-4F29BEFB92F0}"/>
              </a:ext>
            </a:extLst>
          </p:cNvPr>
          <p:cNvSpPr/>
          <p:nvPr/>
        </p:nvSpPr>
        <p:spPr>
          <a:xfrm>
            <a:off x="7015995" y="3429000"/>
            <a:ext cx="4467951" cy="2861466"/>
          </a:xfrm>
          <a:prstGeom prst="rect">
            <a:avLst/>
          </a:prstGeom>
          <a:solidFill>
            <a:srgbClr val="306E8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Player B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Player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수준에 따라 공격력과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수비력의 범위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성공률을 지정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공을 받을 때마다 공격력과 수비력을 범위 내에서 </a:t>
            </a:r>
            <a:b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난수로 결정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공을 보낼 때 현재 자신의 공격력을 공에 입력하여 전달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공을 받을 때 현재 자신의 수비력이 공의 공격력보다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높을 경우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100%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수비 성공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낮을 경우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50%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수비 성공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BAC57AB-60E3-C75B-87D1-6B67ABDB7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2820" y="905586"/>
            <a:ext cx="2918949" cy="25234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AE0A154-B6E9-1235-6401-CF3107C708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70117" y="2017351"/>
            <a:ext cx="1213885" cy="1609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1E9E8C8-97C2-19B9-1ACC-6B541913F4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05901" y="2015254"/>
            <a:ext cx="1213886" cy="1613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A5E70C6-94B5-FC24-55CB-CADAE3A8B5B1}"/>
              </a:ext>
            </a:extLst>
          </p:cNvPr>
          <p:cNvCxnSpPr>
            <a:cxnSpLocks/>
          </p:cNvCxnSpPr>
          <p:nvPr/>
        </p:nvCxnSpPr>
        <p:spPr>
          <a:xfrm>
            <a:off x="7906038" y="905587"/>
            <a:ext cx="2923142" cy="25234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F8F8053-D374-E95B-39CC-3E4F24BD597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176007" y="4859733"/>
            <a:ext cx="183998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2FF909-0198-DE56-D36B-6C07B45CAFCD}"/>
              </a:ext>
            </a:extLst>
          </p:cNvPr>
          <p:cNvSpPr txBox="1"/>
          <p:nvPr/>
        </p:nvSpPr>
        <p:spPr>
          <a:xfrm>
            <a:off x="2486798" y="90558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서브권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F90D5B-389D-4117-CADC-8ADE91C08FEE}"/>
              </a:ext>
            </a:extLst>
          </p:cNvPr>
          <p:cNvSpPr txBox="1"/>
          <p:nvPr/>
        </p:nvSpPr>
        <p:spPr>
          <a:xfrm>
            <a:off x="2909440" y="2215116"/>
            <a:ext cx="113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리시브 실패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미스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8C566-09E9-709B-565A-136CB1975CEF}"/>
              </a:ext>
            </a:extLst>
          </p:cNvPr>
          <p:cNvSpPr txBox="1"/>
          <p:nvPr/>
        </p:nvSpPr>
        <p:spPr>
          <a:xfrm>
            <a:off x="9030016" y="90558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서브권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76D57F-30D8-E2B3-9969-FBFE776729CA}"/>
              </a:ext>
            </a:extLst>
          </p:cNvPr>
          <p:cNvSpPr txBox="1"/>
          <p:nvPr/>
        </p:nvSpPr>
        <p:spPr>
          <a:xfrm>
            <a:off x="8139809" y="2215116"/>
            <a:ext cx="113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리시브 실패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미스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E349C8-5613-4AA1-E9BF-DED8433F5E8E}"/>
              </a:ext>
            </a:extLst>
          </p:cNvPr>
          <p:cNvSpPr txBox="1"/>
          <p:nvPr/>
        </p:nvSpPr>
        <p:spPr>
          <a:xfrm>
            <a:off x="5840161" y="485973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229760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DEC52-256B-4E2A-A3AB-84B8DEA43CF0}"/>
              </a:ext>
            </a:extLst>
          </p:cNvPr>
          <p:cNvSpPr txBox="1"/>
          <p:nvPr/>
        </p:nvSpPr>
        <p:spPr>
          <a:xfrm>
            <a:off x="461961" y="163424"/>
            <a:ext cx="10673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Coupled Model Diagram </a:t>
            </a:r>
            <a:r>
              <a:rPr lang="en-US" altLang="ko-KR" sz="20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Outmost</a:t>
            </a:r>
            <a:endParaRPr lang="en-US" altLang="ko-KR" sz="3000" dirty="0">
              <a:solidFill>
                <a:srgbClr val="1A236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84CFC8-3C33-E07D-741A-186F2DD74A70}"/>
              </a:ext>
            </a:extLst>
          </p:cNvPr>
          <p:cNvSpPr/>
          <p:nvPr/>
        </p:nvSpPr>
        <p:spPr>
          <a:xfrm>
            <a:off x="461961" y="906011"/>
            <a:ext cx="11274056" cy="55115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Outmost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F24541-EB3B-FFE8-BF59-D3182B633BE0}"/>
              </a:ext>
            </a:extLst>
          </p:cNvPr>
          <p:cNvSpPr>
            <a:spLocks/>
          </p:cNvSpPr>
          <p:nvPr/>
        </p:nvSpPr>
        <p:spPr>
          <a:xfrm>
            <a:off x="2185332" y="1157625"/>
            <a:ext cx="7821336" cy="20257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Experimental Frame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5DC626-177B-037F-8393-0CF1D912EC19}"/>
              </a:ext>
            </a:extLst>
          </p:cNvPr>
          <p:cNvSpPr/>
          <p:nvPr/>
        </p:nvSpPr>
        <p:spPr>
          <a:xfrm>
            <a:off x="4507308" y="1595382"/>
            <a:ext cx="3177384" cy="114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Referee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233638E8-9645-7FAF-14ED-D3B78C531227}"/>
              </a:ext>
            </a:extLst>
          </p:cNvPr>
          <p:cNvSpPr txBox="1"/>
          <p:nvPr/>
        </p:nvSpPr>
        <p:spPr>
          <a:xfrm>
            <a:off x="4507308" y="2029040"/>
            <a:ext cx="18060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ball_to_player_A</a:t>
            </a:r>
            <a:endParaRPr lang="ko-KR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C87F2BDA-6DE5-C877-5C8F-983C537B8083}"/>
              </a:ext>
            </a:extLst>
          </p:cNvPr>
          <p:cNvSpPr txBox="1"/>
          <p:nvPr/>
        </p:nvSpPr>
        <p:spPr>
          <a:xfrm>
            <a:off x="5878674" y="2029040"/>
            <a:ext cx="18060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ball_to_player_B</a:t>
            </a:r>
            <a:endParaRPr lang="ko-KR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34504E8-69BD-917A-6A99-4A27C7427279}"/>
              </a:ext>
            </a:extLst>
          </p:cNvPr>
          <p:cNvSpPr txBox="1"/>
          <p:nvPr/>
        </p:nvSpPr>
        <p:spPr>
          <a:xfrm>
            <a:off x="5192991" y="2462699"/>
            <a:ext cx="18060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ball_from_players</a:t>
            </a:r>
            <a:endParaRPr lang="ko-KR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C66633-99F9-4B63-B928-50996B4EF64F}"/>
              </a:ext>
            </a:extLst>
          </p:cNvPr>
          <p:cNvSpPr>
            <a:spLocks/>
          </p:cNvSpPr>
          <p:nvPr/>
        </p:nvSpPr>
        <p:spPr>
          <a:xfrm>
            <a:off x="807721" y="3834414"/>
            <a:ext cx="10576558" cy="23764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Simulation Model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7B01AC-FAA9-F6DD-F16B-BAB375343283}"/>
              </a:ext>
            </a:extLst>
          </p:cNvPr>
          <p:cNvSpPr/>
          <p:nvPr/>
        </p:nvSpPr>
        <p:spPr>
          <a:xfrm>
            <a:off x="2185332" y="4322434"/>
            <a:ext cx="2694674" cy="170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Player A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CC5161AB-A6DB-E60E-2370-06AC8FCB0816}"/>
              </a:ext>
            </a:extLst>
          </p:cNvPr>
          <p:cNvSpPr txBox="1"/>
          <p:nvPr/>
        </p:nvSpPr>
        <p:spPr>
          <a:xfrm>
            <a:off x="3073988" y="4322434"/>
            <a:ext cx="18060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ball_from_referee</a:t>
            </a:r>
            <a:endParaRPr lang="ko-KR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FD1A7B2C-FD82-86E8-4EB0-D10E649CC905}"/>
              </a:ext>
            </a:extLst>
          </p:cNvPr>
          <p:cNvSpPr txBox="1"/>
          <p:nvPr/>
        </p:nvSpPr>
        <p:spPr>
          <a:xfrm>
            <a:off x="3073988" y="4732074"/>
            <a:ext cx="18060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ball_to_referee</a:t>
            </a:r>
            <a:endParaRPr lang="en-US" altLang="ko-KR" sz="1200" dirty="0">
              <a:latin typeface="Times New Roman" panose="02020603050405020304" pitchFamily="18" charset="0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F4024E8D-333E-9153-673E-462C0C0FFAEA}"/>
              </a:ext>
            </a:extLst>
          </p:cNvPr>
          <p:cNvSpPr txBox="1"/>
          <p:nvPr/>
        </p:nvSpPr>
        <p:spPr>
          <a:xfrm>
            <a:off x="3073988" y="5289298"/>
            <a:ext cx="18060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ball_to_opponent</a:t>
            </a:r>
            <a:endParaRPr lang="ko-KR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FB1FF12D-DF7B-6C6E-1A8F-C101C30A68A5}"/>
              </a:ext>
            </a:extLst>
          </p:cNvPr>
          <p:cNvSpPr txBox="1"/>
          <p:nvPr/>
        </p:nvSpPr>
        <p:spPr>
          <a:xfrm>
            <a:off x="3073988" y="5567519"/>
            <a:ext cx="18060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ball_from_opponent</a:t>
            </a:r>
            <a:endParaRPr lang="ko-KR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A47A31-6148-F023-DBF7-6A976F0640F7}"/>
              </a:ext>
            </a:extLst>
          </p:cNvPr>
          <p:cNvCxnSpPr>
            <a:cxnSpLocks/>
          </p:cNvCxnSpPr>
          <p:nvPr/>
        </p:nvCxnSpPr>
        <p:spPr>
          <a:xfrm>
            <a:off x="6096000" y="2739698"/>
            <a:ext cx="0" cy="1988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24E5B00-8AAC-F78C-A00D-E6689E4BD8FC}"/>
              </a:ext>
            </a:extLst>
          </p:cNvPr>
          <p:cNvCxnSpPr>
            <a:cxnSpLocks/>
          </p:cNvCxnSpPr>
          <p:nvPr/>
        </p:nvCxnSpPr>
        <p:spPr>
          <a:xfrm>
            <a:off x="6096000" y="2938526"/>
            <a:ext cx="0" cy="229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8C1E0BB-400B-0CF1-E332-CB53C61BEC65}"/>
              </a:ext>
            </a:extLst>
          </p:cNvPr>
          <p:cNvCxnSpPr>
            <a:cxnSpLocks/>
          </p:cNvCxnSpPr>
          <p:nvPr/>
        </p:nvCxnSpPr>
        <p:spPr>
          <a:xfrm>
            <a:off x="6096000" y="3198566"/>
            <a:ext cx="0" cy="1988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">
            <a:extLst>
              <a:ext uri="{FF2B5EF4-FFF2-40B4-BE49-F238E27FC236}">
                <a16:creationId xmlns:a16="http://schemas.microsoft.com/office/drawing/2014/main" id="{C66E9070-6950-91CD-82B4-4DF68B0BF759}"/>
              </a:ext>
            </a:extLst>
          </p:cNvPr>
          <p:cNvSpPr txBox="1"/>
          <p:nvPr/>
        </p:nvSpPr>
        <p:spPr>
          <a:xfrm>
            <a:off x="4467721" y="2906327"/>
            <a:ext cx="162827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ball_to_referee</a:t>
            </a:r>
            <a:endParaRPr lang="ko-KR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06A5E3-481A-7932-40A9-C981CA1EBDA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301490" y="2167539"/>
            <a:ext cx="20581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18445C7-54C6-CBB9-8F49-B4FCB7946C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49276" y="2495262"/>
            <a:ext cx="1001743" cy="346300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">
            <a:extLst>
              <a:ext uri="{FF2B5EF4-FFF2-40B4-BE49-F238E27FC236}">
                <a16:creationId xmlns:a16="http://schemas.microsoft.com/office/drawing/2014/main" id="{4FF088F1-EC34-DA84-D497-893EBA028701}"/>
              </a:ext>
            </a:extLst>
          </p:cNvPr>
          <p:cNvSpPr txBox="1"/>
          <p:nvPr/>
        </p:nvSpPr>
        <p:spPr>
          <a:xfrm>
            <a:off x="2613019" y="2906327"/>
            <a:ext cx="136397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ball_to_player_A</a:t>
            </a:r>
            <a:endParaRPr lang="ko-KR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0F27EC5-9E88-04B5-EB3E-553CF02549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84692" y="2167540"/>
            <a:ext cx="2274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B622B0E-24F2-7089-84D8-18A4210E9938}"/>
              </a:ext>
            </a:extLst>
          </p:cNvPr>
          <p:cNvCxnSpPr>
            <a:cxnSpLocks/>
          </p:cNvCxnSpPr>
          <p:nvPr/>
        </p:nvCxnSpPr>
        <p:spPr>
          <a:xfrm>
            <a:off x="7902018" y="2167540"/>
            <a:ext cx="313064" cy="10017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">
            <a:extLst>
              <a:ext uri="{FF2B5EF4-FFF2-40B4-BE49-F238E27FC236}">
                <a16:creationId xmlns:a16="http://schemas.microsoft.com/office/drawing/2014/main" id="{07CC8A3A-D1E6-50F9-D8D9-E9C097C33725}"/>
              </a:ext>
            </a:extLst>
          </p:cNvPr>
          <p:cNvSpPr txBox="1"/>
          <p:nvPr/>
        </p:nvSpPr>
        <p:spPr>
          <a:xfrm>
            <a:off x="8215082" y="2906327"/>
            <a:ext cx="138295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ball_to_player_B</a:t>
            </a:r>
            <a:endParaRPr lang="ko-KR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AAC2EDA-3802-AD1B-764E-92FE0CA9793A}"/>
              </a:ext>
            </a:extLst>
          </p:cNvPr>
          <p:cNvSpPr/>
          <p:nvPr/>
        </p:nvSpPr>
        <p:spPr>
          <a:xfrm>
            <a:off x="7312073" y="4322434"/>
            <a:ext cx="2694593" cy="170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Player B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1" name="TextBox 1">
            <a:extLst>
              <a:ext uri="{FF2B5EF4-FFF2-40B4-BE49-F238E27FC236}">
                <a16:creationId xmlns:a16="http://schemas.microsoft.com/office/drawing/2014/main" id="{8B7FF537-65C7-F9E8-A69E-611B1731CFD3}"/>
              </a:ext>
            </a:extLst>
          </p:cNvPr>
          <p:cNvSpPr txBox="1"/>
          <p:nvPr/>
        </p:nvSpPr>
        <p:spPr>
          <a:xfrm>
            <a:off x="7312073" y="4322434"/>
            <a:ext cx="18060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ball_from_referee</a:t>
            </a:r>
            <a:endParaRPr lang="ko-KR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">
            <a:extLst>
              <a:ext uri="{FF2B5EF4-FFF2-40B4-BE49-F238E27FC236}">
                <a16:creationId xmlns:a16="http://schemas.microsoft.com/office/drawing/2014/main" id="{8A4CDAE3-889F-92A0-996D-5DC94083488D}"/>
              </a:ext>
            </a:extLst>
          </p:cNvPr>
          <p:cNvSpPr txBox="1"/>
          <p:nvPr/>
        </p:nvSpPr>
        <p:spPr>
          <a:xfrm>
            <a:off x="7312073" y="4732074"/>
            <a:ext cx="18060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ball_to_referee</a:t>
            </a:r>
            <a:endParaRPr lang="en-US" altLang="ko-KR" sz="1200" dirty="0">
              <a:latin typeface="Times New Roman" panose="02020603050405020304" pitchFamily="18" charset="0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" name="TextBox 1">
            <a:extLst>
              <a:ext uri="{FF2B5EF4-FFF2-40B4-BE49-F238E27FC236}">
                <a16:creationId xmlns:a16="http://schemas.microsoft.com/office/drawing/2014/main" id="{A8DCB49F-78A9-4A78-29CE-502033C71345}"/>
              </a:ext>
            </a:extLst>
          </p:cNvPr>
          <p:cNvSpPr txBox="1"/>
          <p:nvPr/>
        </p:nvSpPr>
        <p:spPr>
          <a:xfrm>
            <a:off x="7312073" y="5289298"/>
            <a:ext cx="18060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ball_from_opponent</a:t>
            </a:r>
            <a:endParaRPr lang="ko-KR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">
            <a:extLst>
              <a:ext uri="{FF2B5EF4-FFF2-40B4-BE49-F238E27FC236}">
                <a16:creationId xmlns:a16="http://schemas.microsoft.com/office/drawing/2014/main" id="{8FFC1749-894B-BBF4-5904-5995AB70A7B0}"/>
              </a:ext>
            </a:extLst>
          </p:cNvPr>
          <p:cNvSpPr txBox="1"/>
          <p:nvPr/>
        </p:nvSpPr>
        <p:spPr>
          <a:xfrm>
            <a:off x="7312073" y="5567519"/>
            <a:ext cx="18060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ball_to_opponent</a:t>
            </a:r>
            <a:endParaRPr lang="ko-KR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334E995-8F62-FD09-E686-75E6C101C444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4880006" y="5427798"/>
            <a:ext cx="22827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0159971-0807-41A2-89D5-9A28184643AB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7083796" y="5427798"/>
            <a:ext cx="22827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AB82AF0-9FCF-FB11-43EE-6A9219F81E5D}"/>
              </a:ext>
            </a:extLst>
          </p:cNvPr>
          <p:cNvCxnSpPr>
            <a:cxnSpLocks/>
          </p:cNvCxnSpPr>
          <p:nvPr/>
        </p:nvCxnSpPr>
        <p:spPr>
          <a:xfrm>
            <a:off x="5108283" y="5427797"/>
            <a:ext cx="19755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5B28B06-668A-7A3B-AE6E-2A5C31714A4A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4880006" y="5706018"/>
            <a:ext cx="22827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A73B948-7E82-B194-32D0-3E34E6D4721D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083796" y="5706018"/>
            <a:ext cx="22827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220D6D8-AD33-A230-8027-D35F4B0D4714}"/>
              </a:ext>
            </a:extLst>
          </p:cNvPr>
          <p:cNvCxnSpPr>
            <a:cxnSpLocks/>
          </p:cNvCxnSpPr>
          <p:nvPr/>
        </p:nvCxnSpPr>
        <p:spPr>
          <a:xfrm>
            <a:off x="5108283" y="5706018"/>
            <a:ext cx="19755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1993F4BA-9ACA-816C-E70F-91B81B55FA5D}"/>
              </a:ext>
            </a:extLst>
          </p:cNvPr>
          <p:cNvCxnSpPr>
            <a:cxnSpLocks/>
          </p:cNvCxnSpPr>
          <p:nvPr/>
        </p:nvCxnSpPr>
        <p:spPr>
          <a:xfrm>
            <a:off x="6096000" y="3852224"/>
            <a:ext cx="0" cy="1028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788BDE5-9739-6B59-FA9B-527C9F950C97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880006" y="4870573"/>
            <a:ext cx="228277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F7DD5E5-1526-5FC1-BCA3-DB3F38F88061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083796" y="4870573"/>
            <a:ext cx="22827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A8B7ED7-223F-5D75-27C9-E1AD82695564}"/>
              </a:ext>
            </a:extLst>
          </p:cNvPr>
          <p:cNvCxnSpPr>
            <a:cxnSpLocks/>
          </p:cNvCxnSpPr>
          <p:nvPr/>
        </p:nvCxnSpPr>
        <p:spPr>
          <a:xfrm flipH="1">
            <a:off x="5108283" y="4870573"/>
            <a:ext cx="19755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BF7DAB4-C6C1-F981-86AF-8F273778A880}"/>
              </a:ext>
            </a:extLst>
          </p:cNvPr>
          <p:cNvCxnSpPr>
            <a:cxnSpLocks/>
          </p:cNvCxnSpPr>
          <p:nvPr/>
        </p:nvCxnSpPr>
        <p:spPr>
          <a:xfrm>
            <a:off x="6096000" y="3627738"/>
            <a:ext cx="0" cy="1988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77DCF8D-DBCC-266E-0DFA-F7FC33775600}"/>
              </a:ext>
            </a:extLst>
          </p:cNvPr>
          <p:cNvCxnSpPr>
            <a:cxnSpLocks/>
          </p:cNvCxnSpPr>
          <p:nvPr/>
        </p:nvCxnSpPr>
        <p:spPr>
          <a:xfrm flipH="1">
            <a:off x="6096000" y="3397394"/>
            <a:ext cx="1" cy="230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A8EBF0A-C284-2D77-21C3-787DC3243907}"/>
              </a:ext>
            </a:extLst>
          </p:cNvPr>
          <p:cNvCxnSpPr>
            <a:cxnSpLocks/>
          </p:cNvCxnSpPr>
          <p:nvPr/>
        </p:nvCxnSpPr>
        <p:spPr>
          <a:xfrm>
            <a:off x="3976997" y="3198566"/>
            <a:ext cx="0" cy="198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8F095D20-CEBF-4CE5-D83B-7AD497BC1573}"/>
              </a:ext>
            </a:extLst>
          </p:cNvPr>
          <p:cNvCxnSpPr>
            <a:cxnSpLocks/>
          </p:cNvCxnSpPr>
          <p:nvPr/>
        </p:nvCxnSpPr>
        <p:spPr>
          <a:xfrm flipH="1">
            <a:off x="3976997" y="3397394"/>
            <a:ext cx="1" cy="230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9C112815-D9B8-31CE-8373-547E939EEB8A}"/>
              </a:ext>
            </a:extLst>
          </p:cNvPr>
          <p:cNvCxnSpPr>
            <a:cxnSpLocks/>
          </p:cNvCxnSpPr>
          <p:nvPr/>
        </p:nvCxnSpPr>
        <p:spPr>
          <a:xfrm>
            <a:off x="3976997" y="3627738"/>
            <a:ext cx="0" cy="198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EFAE41F-8F16-3844-CBBE-CE79D7214A6C}"/>
              </a:ext>
            </a:extLst>
          </p:cNvPr>
          <p:cNvCxnSpPr>
            <a:cxnSpLocks/>
          </p:cNvCxnSpPr>
          <p:nvPr/>
        </p:nvCxnSpPr>
        <p:spPr>
          <a:xfrm>
            <a:off x="3976997" y="4123606"/>
            <a:ext cx="0" cy="198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F4835185-DA73-964E-CDE9-7C917F617F35}"/>
              </a:ext>
            </a:extLst>
          </p:cNvPr>
          <p:cNvCxnSpPr>
            <a:cxnSpLocks/>
          </p:cNvCxnSpPr>
          <p:nvPr/>
        </p:nvCxnSpPr>
        <p:spPr>
          <a:xfrm>
            <a:off x="3976997" y="3852224"/>
            <a:ext cx="0" cy="277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BD880DE9-8C5C-35B1-DF51-84C4D5CA3B67}"/>
              </a:ext>
            </a:extLst>
          </p:cNvPr>
          <p:cNvCxnSpPr>
            <a:cxnSpLocks/>
          </p:cNvCxnSpPr>
          <p:nvPr/>
        </p:nvCxnSpPr>
        <p:spPr>
          <a:xfrm>
            <a:off x="8215082" y="3198566"/>
            <a:ext cx="0" cy="198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6D8B8024-C2F6-A567-B626-F189A77708C7}"/>
              </a:ext>
            </a:extLst>
          </p:cNvPr>
          <p:cNvCxnSpPr>
            <a:cxnSpLocks/>
          </p:cNvCxnSpPr>
          <p:nvPr/>
        </p:nvCxnSpPr>
        <p:spPr>
          <a:xfrm flipH="1">
            <a:off x="8215082" y="3397394"/>
            <a:ext cx="1" cy="230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F3E4FA9-F5C6-000F-3845-37FA41B091FF}"/>
              </a:ext>
            </a:extLst>
          </p:cNvPr>
          <p:cNvCxnSpPr>
            <a:cxnSpLocks/>
          </p:cNvCxnSpPr>
          <p:nvPr/>
        </p:nvCxnSpPr>
        <p:spPr>
          <a:xfrm>
            <a:off x="8215082" y="3627738"/>
            <a:ext cx="0" cy="198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0F6B7E66-46E8-E186-CAA6-B6E1B9B4309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8215082" y="4123606"/>
            <a:ext cx="0" cy="198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1C08052E-F8BE-E1D3-BE4E-71C2AD17DA04}"/>
              </a:ext>
            </a:extLst>
          </p:cNvPr>
          <p:cNvCxnSpPr>
            <a:cxnSpLocks/>
          </p:cNvCxnSpPr>
          <p:nvPr/>
        </p:nvCxnSpPr>
        <p:spPr>
          <a:xfrm>
            <a:off x="8215082" y="3852224"/>
            <a:ext cx="0" cy="277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1">
            <a:extLst>
              <a:ext uri="{FF2B5EF4-FFF2-40B4-BE49-F238E27FC236}">
                <a16:creationId xmlns:a16="http://schemas.microsoft.com/office/drawing/2014/main" id="{617EB05A-4340-F64E-3560-AC50750675E3}"/>
              </a:ext>
            </a:extLst>
          </p:cNvPr>
          <p:cNvSpPr txBox="1"/>
          <p:nvPr/>
        </p:nvSpPr>
        <p:spPr>
          <a:xfrm>
            <a:off x="4467721" y="3834414"/>
            <a:ext cx="162827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ball_to_referee</a:t>
            </a:r>
            <a:endParaRPr lang="ko-KR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1">
            <a:extLst>
              <a:ext uri="{FF2B5EF4-FFF2-40B4-BE49-F238E27FC236}">
                <a16:creationId xmlns:a16="http://schemas.microsoft.com/office/drawing/2014/main" id="{80C22BA8-4230-E7E2-41EF-3B1012FF870E}"/>
              </a:ext>
            </a:extLst>
          </p:cNvPr>
          <p:cNvSpPr txBox="1"/>
          <p:nvPr/>
        </p:nvSpPr>
        <p:spPr>
          <a:xfrm>
            <a:off x="2613018" y="3834414"/>
            <a:ext cx="136397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ball_to_player_A</a:t>
            </a:r>
            <a:endParaRPr lang="ko-KR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1">
            <a:extLst>
              <a:ext uri="{FF2B5EF4-FFF2-40B4-BE49-F238E27FC236}">
                <a16:creationId xmlns:a16="http://schemas.microsoft.com/office/drawing/2014/main" id="{7CA33945-702B-C26F-926B-D86CD88036DF}"/>
              </a:ext>
            </a:extLst>
          </p:cNvPr>
          <p:cNvSpPr txBox="1"/>
          <p:nvPr/>
        </p:nvSpPr>
        <p:spPr>
          <a:xfrm>
            <a:off x="8215082" y="3834414"/>
            <a:ext cx="138295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latin typeface="Times New Roman" panose="02020603050405020304" pitchFamily="18" charset="0"/>
                <a:ea typeface="나눔스퀘어OTF"/>
                <a:cs typeface="Times New Roman" panose="02020603050405020304" pitchFamily="18" charset="0"/>
              </a:rPr>
              <a:t>ball_to_player_B</a:t>
            </a:r>
            <a:endParaRPr lang="ko-KR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9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DEC52-256B-4E2A-A3AB-84B8DEA43CF0}"/>
              </a:ext>
            </a:extLst>
          </p:cNvPr>
          <p:cNvSpPr txBox="1"/>
          <p:nvPr/>
        </p:nvSpPr>
        <p:spPr>
          <a:xfrm>
            <a:off x="461961" y="166607"/>
            <a:ext cx="10673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Atomic Model Diagram </a:t>
            </a:r>
            <a:r>
              <a:rPr lang="en-US" altLang="ko-KR" sz="20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Referee</a:t>
            </a:r>
            <a:endParaRPr lang="en-US" altLang="ko-KR" sz="3000" dirty="0">
              <a:solidFill>
                <a:srgbClr val="1A236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A20419FE-0A0F-EAAA-AC25-B331FBD2B4F7}"/>
              </a:ext>
            </a:extLst>
          </p:cNvPr>
          <p:cNvSpPr/>
          <p:nvPr/>
        </p:nvSpPr>
        <p:spPr>
          <a:xfrm>
            <a:off x="2090798" y="923171"/>
            <a:ext cx="8010404" cy="5011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Referee</a:t>
            </a:r>
            <a:endParaRPr lang="ko-KR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037CF28D-1447-4AC7-241B-A0064A64C9B4}"/>
              </a:ext>
            </a:extLst>
          </p:cNvPr>
          <p:cNvGrpSpPr/>
          <p:nvPr/>
        </p:nvGrpSpPr>
        <p:grpSpPr>
          <a:xfrm>
            <a:off x="10100449" y="1280754"/>
            <a:ext cx="2091551" cy="307778"/>
            <a:chOff x="10721463" y="1263730"/>
            <a:chExt cx="2091551" cy="307778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3CAD2B2-5D3A-BC91-C67F-3FB21A96FA63}"/>
                </a:ext>
              </a:extLst>
            </p:cNvPr>
            <p:cNvSpPr txBox="1"/>
            <p:nvPr/>
          </p:nvSpPr>
          <p:spPr>
            <a:xfrm>
              <a:off x="10721463" y="1263730"/>
              <a:ext cx="2091549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400" dirty="0" err="1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ball_to_player_A</a:t>
              </a:r>
              <a:endParaRPr lang="ko-KR" altLang="en-US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714E788-BA06-4C9F-A9A5-598B01BE5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1464" y="1571507"/>
              <a:ext cx="20915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9E179EAA-C08A-0A2C-6653-E59B616B8857}"/>
              </a:ext>
            </a:extLst>
          </p:cNvPr>
          <p:cNvGrpSpPr/>
          <p:nvPr/>
        </p:nvGrpSpPr>
        <p:grpSpPr>
          <a:xfrm>
            <a:off x="2897664" y="1734162"/>
            <a:ext cx="1080751" cy="1080000"/>
            <a:chOff x="1303863" y="2939799"/>
            <a:chExt cx="1080751" cy="1080000"/>
          </a:xfrm>
        </p:grpSpPr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A16F3D6F-484C-62FD-8900-09572697FF3D}"/>
                </a:ext>
              </a:extLst>
            </p:cNvPr>
            <p:cNvSpPr/>
            <p:nvPr/>
          </p:nvSpPr>
          <p:spPr>
            <a:xfrm>
              <a:off x="1303863" y="293979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1859058E-9A03-0791-E5D3-7205876E8822}"/>
                </a:ext>
              </a:extLst>
            </p:cNvPr>
            <p:cNvSpPr txBox="1"/>
            <p:nvPr/>
          </p:nvSpPr>
          <p:spPr>
            <a:xfrm>
              <a:off x="1304847" y="3108555"/>
              <a:ext cx="10780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INIT</a:t>
              </a:r>
            </a:p>
          </p:txBody>
        </p: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8064D65A-4EF1-81B8-4BCF-6CA2278CD055}"/>
                </a:ext>
              </a:extLst>
            </p:cNvPr>
            <p:cNvCxnSpPr>
              <a:cxnSpLocks/>
              <a:stCxn id="289" idx="2"/>
              <a:endCxn id="289" idx="6"/>
            </p:cNvCxnSpPr>
            <p:nvPr/>
          </p:nvCxnSpPr>
          <p:spPr>
            <a:xfrm>
              <a:off x="1303863" y="3479799"/>
              <a:ext cx="1080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3FAE0F4-D056-F9E6-A7EC-61CA4C21687E}"/>
                </a:ext>
              </a:extLst>
            </p:cNvPr>
            <p:cNvSpPr txBox="1"/>
            <p:nvPr/>
          </p:nvSpPr>
          <p:spPr>
            <a:xfrm>
              <a:off x="1307186" y="3551340"/>
              <a:ext cx="1077428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ta = 0</a:t>
              </a: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3A2C8FAF-53B7-C4B5-6FF8-7525B595410C}"/>
              </a:ext>
            </a:extLst>
          </p:cNvPr>
          <p:cNvGrpSpPr/>
          <p:nvPr/>
        </p:nvGrpSpPr>
        <p:grpSpPr>
          <a:xfrm>
            <a:off x="2897664" y="4043839"/>
            <a:ext cx="1080751" cy="1080000"/>
            <a:chOff x="1303863" y="2939799"/>
            <a:chExt cx="1080751" cy="1080000"/>
          </a:xfrm>
        </p:grpSpPr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8A277677-3750-43AD-834B-CF4382F5CE7F}"/>
                </a:ext>
              </a:extLst>
            </p:cNvPr>
            <p:cNvSpPr/>
            <p:nvPr/>
          </p:nvSpPr>
          <p:spPr>
            <a:xfrm>
              <a:off x="1303863" y="293979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BFCF79ED-4008-D250-E054-AD121A8AD30C}"/>
                </a:ext>
              </a:extLst>
            </p:cNvPr>
            <p:cNvSpPr txBox="1"/>
            <p:nvPr/>
          </p:nvSpPr>
          <p:spPr>
            <a:xfrm>
              <a:off x="1304847" y="3031611"/>
              <a:ext cx="10780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" tIns="45720" rIns="3600" bIns="45720" rtlCol="0" anchor="ctr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  <a:t>SERVE_</a:t>
              </a:r>
              <a:br>
                <a:rPr lang="en-US" altLang="ko-KR" sz="12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  <a:t>ALLOCATION</a:t>
              </a:r>
              <a:endParaRPr lang="en-US" altLang="ko-KR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66521DD9-B37A-6598-90D5-8FF248055C5E}"/>
                </a:ext>
              </a:extLst>
            </p:cNvPr>
            <p:cNvCxnSpPr>
              <a:cxnSpLocks/>
              <a:stCxn id="294" idx="2"/>
              <a:endCxn id="294" idx="6"/>
            </p:cNvCxnSpPr>
            <p:nvPr/>
          </p:nvCxnSpPr>
          <p:spPr>
            <a:xfrm>
              <a:off x="1303863" y="3479799"/>
              <a:ext cx="1080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E15EA91-8F51-03E5-2320-D9F82BE3CF6C}"/>
                </a:ext>
              </a:extLst>
            </p:cNvPr>
            <p:cNvSpPr txBox="1"/>
            <p:nvPr/>
          </p:nvSpPr>
          <p:spPr>
            <a:xfrm>
              <a:off x="1307186" y="3551340"/>
              <a:ext cx="1077428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ta = 0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D06E526-9406-381A-BC99-8F4A27EFE97C}"/>
              </a:ext>
            </a:extLst>
          </p:cNvPr>
          <p:cNvGrpSpPr/>
          <p:nvPr/>
        </p:nvGrpSpPr>
        <p:grpSpPr>
          <a:xfrm>
            <a:off x="5555624" y="4043839"/>
            <a:ext cx="1080751" cy="1080000"/>
            <a:chOff x="1303863" y="2939799"/>
            <a:chExt cx="1080751" cy="1080000"/>
          </a:xfrm>
        </p:grpSpPr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2359937A-3DFD-1755-E8A0-D2A7380287B8}"/>
                </a:ext>
              </a:extLst>
            </p:cNvPr>
            <p:cNvSpPr/>
            <p:nvPr/>
          </p:nvSpPr>
          <p:spPr>
            <a:xfrm>
              <a:off x="1303863" y="293979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CC0AA1D-5786-E954-C2AE-5DC0C93A3B01}"/>
                </a:ext>
              </a:extLst>
            </p:cNvPr>
            <p:cNvSpPr txBox="1"/>
            <p:nvPr/>
          </p:nvSpPr>
          <p:spPr>
            <a:xfrm>
              <a:off x="1304847" y="3108555"/>
              <a:ext cx="10780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  <a:t>WAIT</a:t>
              </a:r>
            </a:p>
          </p:txBody>
        </p: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E7F0B157-AEE5-1F87-3E05-56843C5A1C81}"/>
                </a:ext>
              </a:extLst>
            </p:cNvPr>
            <p:cNvCxnSpPr>
              <a:cxnSpLocks/>
              <a:stCxn id="300" idx="2"/>
              <a:endCxn id="300" idx="6"/>
            </p:cNvCxnSpPr>
            <p:nvPr/>
          </p:nvCxnSpPr>
          <p:spPr>
            <a:xfrm>
              <a:off x="1303863" y="3479799"/>
              <a:ext cx="1080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916CB210-C97C-103F-D832-9D945F61C13A}"/>
                </a:ext>
              </a:extLst>
            </p:cNvPr>
            <p:cNvSpPr txBox="1"/>
            <p:nvPr/>
          </p:nvSpPr>
          <p:spPr>
            <a:xfrm>
              <a:off x="1307186" y="3551340"/>
              <a:ext cx="1077428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ta = </a:t>
              </a:r>
              <a:r>
                <a:rPr lang="ko-KR" altLang="en-US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∞</a:t>
              </a:r>
              <a:endParaRPr lang="en-US" altLang="ko-KR" sz="1400" baseline="-250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5CF13341-81E2-F2D5-4156-C02CB2127F53}"/>
              </a:ext>
            </a:extLst>
          </p:cNvPr>
          <p:cNvGrpSpPr/>
          <p:nvPr/>
        </p:nvGrpSpPr>
        <p:grpSpPr>
          <a:xfrm>
            <a:off x="8210262" y="1734162"/>
            <a:ext cx="1080751" cy="1080000"/>
            <a:chOff x="1303863" y="2939799"/>
            <a:chExt cx="1080751" cy="1080000"/>
          </a:xfrm>
        </p:grpSpPr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8D282989-3E12-286E-377B-B4905D5F85AE}"/>
                </a:ext>
              </a:extLst>
            </p:cNvPr>
            <p:cNvSpPr/>
            <p:nvPr/>
          </p:nvSpPr>
          <p:spPr>
            <a:xfrm>
              <a:off x="1303863" y="293979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957D92F-0E28-1842-91F4-99D3A9C95B56}"/>
                </a:ext>
              </a:extLst>
            </p:cNvPr>
            <p:cNvSpPr txBox="1"/>
            <p:nvPr/>
          </p:nvSpPr>
          <p:spPr>
            <a:xfrm>
              <a:off x="1304847" y="3000834"/>
              <a:ext cx="10780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  <a:t>GAME</a:t>
              </a:r>
              <a:br>
                <a:rPr lang="en-US" altLang="ko-KR" sz="14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</a:br>
              <a:r>
                <a:rPr lang="en-US" altLang="ko-KR" sz="14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  <a:t>OVER</a:t>
              </a:r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3D0494B2-8BB9-17E9-297E-047B088B483F}"/>
                </a:ext>
              </a:extLst>
            </p:cNvPr>
            <p:cNvCxnSpPr>
              <a:cxnSpLocks/>
              <a:stCxn id="305" idx="2"/>
              <a:endCxn id="305" idx="6"/>
            </p:cNvCxnSpPr>
            <p:nvPr/>
          </p:nvCxnSpPr>
          <p:spPr>
            <a:xfrm>
              <a:off x="1303863" y="3479799"/>
              <a:ext cx="1080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56F1601B-8F58-A025-7FEF-FA369AF42DDB}"/>
                </a:ext>
              </a:extLst>
            </p:cNvPr>
            <p:cNvSpPr txBox="1"/>
            <p:nvPr/>
          </p:nvSpPr>
          <p:spPr>
            <a:xfrm>
              <a:off x="1307186" y="3551340"/>
              <a:ext cx="1077428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ta = </a:t>
              </a:r>
              <a:r>
                <a:rPr lang="ko-KR" altLang="en-US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∞</a:t>
              </a:r>
              <a:endParaRPr lang="en-US" altLang="ko-KR" sz="1400" baseline="-250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0390FF45-41E9-60A4-1507-D086EC91437A}"/>
              </a:ext>
            </a:extLst>
          </p:cNvPr>
          <p:cNvCxnSpPr>
            <a:cxnSpLocks/>
            <a:stCxn id="300" idx="6"/>
            <a:endCxn id="319" idx="2"/>
          </p:cNvCxnSpPr>
          <p:nvPr/>
        </p:nvCxnSpPr>
        <p:spPr>
          <a:xfrm flipV="1">
            <a:off x="6635624" y="4583838"/>
            <a:ext cx="1574638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648CD5D0-2BBF-7077-9450-58D7BBA4B47F}"/>
              </a:ext>
            </a:extLst>
          </p:cNvPr>
          <p:cNvSpPr txBox="1"/>
          <p:nvPr/>
        </p:nvSpPr>
        <p:spPr>
          <a:xfrm>
            <a:off x="6502664" y="4306838"/>
            <a:ext cx="18370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? </a:t>
            </a:r>
            <a:r>
              <a:rPr lang="en-US" altLang="ko-KR" sz="1200" b="1" dirty="0" err="1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ball_from_players</a:t>
            </a:r>
            <a:endParaRPr lang="en-US" altLang="ko-KR" sz="1200" b="1" dirty="0"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315" name="직선 화살표 연결선 71">
            <a:extLst>
              <a:ext uri="{FF2B5EF4-FFF2-40B4-BE49-F238E27FC236}">
                <a16:creationId xmlns:a16="http://schemas.microsoft.com/office/drawing/2014/main" id="{41688D38-08F7-3B6C-BDDD-78B08DFF0199}"/>
              </a:ext>
            </a:extLst>
          </p:cNvPr>
          <p:cNvCxnSpPr>
            <a:cxnSpLocks/>
            <a:stCxn id="319" idx="4"/>
            <a:endCxn id="294" idx="4"/>
          </p:cNvCxnSpPr>
          <p:nvPr/>
        </p:nvCxnSpPr>
        <p:spPr>
          <a:xfrm rot="5400000">
            <a:off x="6093963" y="2467539"/>
            <a:ext cx="1" cy="5312598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30197A5-F763-BC90-3FED-3A814BC75E84}"/>
              </a:ext>
            </a:extLst>
          </p:cNvPr>
          <p:cNvGrpSpPr/>
          <p:nvPr/>
        </p:nvGrpSpPr>
        <p:grpSpPr>
          <a:xfrm>
            <a:off x="8210262" y="4043838"/>
            <a:ext cx="1080751" cy="1080000"/>
            <a:chOff x="1303863" y="2939799"/>
            <a:chExt cx="1080751" cy="1080000"/>
          </a:xfrm>
        </p:grpSpPr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9D9A42BD-79C1-C91E-B94C-C75577DBE0BE}"/>
                </a:ext>
              </a:extLst>
            </p:cNvPr>
            <p:cNvSpPr/>
            <p:nvPr/>
          </p:nvSpPr>
          <p:spPr>
            <a:xfrm>
              <a:off x="1303863" y="293979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D2072E15-B873-460F-D635-50EB4155A042}"/>
                </a:ext>
              </a:extLst>
            </p:cNvPr>
            <p:cNvSpPr txBox="1"/>
            <p:nvPr/>
          </p:nvSpPr>
          <p:spPr>
            <a:xfrm>
              <a:off x="1304847" y="3000834"/>
              <a:ext cx="10780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  <a:t>JUDGE</a:t>
              </a:r>
              <a:br>
                <a:rPr lang="en-US" altLang="ko-KR" sz="14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</a:br>
              <a:r>
                <a:rPr lang="en-US" altLang="ko-KR" sz="14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  <a:t>-MENT</a:t>
              </a:r>
            </a:p>
          </p:txBody>
        </p: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54F9D446-5050-8AF2-F746-04ED9B13DC42}"/>
                </a:ext>
              </a:extLst>
            </p:cNvPr>
            <p:cNvCxnSpPr>
              <a:cxnSpLocks/>
              <a:stCxn id="319" idx="2"/>
              <a:endCxn id="319" idx="6"/>
            </p:cNvCxnSpPr>
            <p:nvPr/>
          </p:nvCxnSpPr>
          <p:spPr>
            <a:xfrm>
              <a:off x="1303863" y="3479799"/>
              <a:ext cx="1080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6841C81-601E-9891-0C9A-BCBEB6BFC7E2}"/>
                </a:ext>
              </a:extLst>
            </p:cNvPr>
            <p:cNvSpPr txBox="1"/>
            <p:nvPr/>
          </p:nvSpPr>
          <p:spPr>
            <a:xfrm>
              <a:off x="1307186" y="3551340"/>
              <a:ext cx="1077428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ta = 0</a:t>
              </a:r>
              <a:endParaRPr lang="en-US" altLang="ko-KR" sz="1400" baseline="-250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D8D4CD5B-1EA4-7BA6-D69D-BB543E5A6058}"/>
              </a:ext>
            </a:extLst>
          </p:cNvPr>
          <p:cNvCxnSpPr>
            <a:cxnSpLocks/>
            <a:stCxn id="289" idx="4"/>
            <a:endCxn id="294" idx="0"/>
          </p:cNvCxnSpPr>
          <p:nvPr/>
        </p:nvCxnSpPr>
        <p:spPr>
          <a:xfrm>
            <a:off x="3437664" y="2814162"/>
            <a:ext cx="0" cy="1229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BDC8B38C-9ACA-5B76-4C08-E3E8D9D65438}"/>
              </a:ext>
            </a:extLst>
          </p:cNvPr>
          <p:cNvGrpSpPr/>
          <p:nvPr/>
        </p:nvGrpSpPr>
        <p:grpSpPr>
          <a:xfrm>
            <a:off x="10100449" y="1721818"/>
            <a:ext cx="2091551" cy="307778"/>
            <a:chOff x="10721463" y="1263730"/>
            <a:chExt cx="2091551" cy="307778"/>
          </a:xfrm>
        </p:grpSpPr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75A625D-4843-6810-0F59-983A1060ABB3}"/>
                </a:ext>
              </a:extLst>
            </p:cNvPr>
            <p:cNvSpPr txBox="1"/>
            <p:nvPr/>
          </p:nvSpPr>
          <p:spPr>
            <a:xfrm>
              <a:off x="10721463" y="1263730"/>
              <a:ext cx="2091549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400" dirty="0" err="1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ball_to_player_B</a:t>
              </a:r>
              <a:endParaRPr lang="ko-KR" altLang="en-US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27" name="직선 화살표 연결선 326">
              <a:extLst>
                <a:ext uri="{FF2B5EF4-FFF2-40B4-BE49-F238E27FC236}">
                  <a16:creationId xmlns:a16="http://schemas.microsoft.com/office/drawing/2014/main" id="{1033C4A7-23F3-C9F8-F653-D2F3DB71D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1464" y="1571507"/>
              <a:ext cx="20915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AA2F1B13-35C2-5192-2975-E1EB0A54D206}"/>
              </a:ext>
            </a:extLst>
          </p:cNvPr>
          <p:cNvGrpSpPr/>
          <p:nvPr/>
        </p:nvGrpSpPr>
        <p:grpSpPr>
          <a:xfrm>
            <a:off x="-4984" y="1280754"/>
            <a:ext cx="2091551" cy="307778"/>
            <a:chOff x="10721463" y="1263730"/>
            <a:chExt cx="2091551" cy="307778"/>
          </a:xfrm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D815E5FD-CA61-4141-280E-C99808610F99}"/>
                </a:ext>
              </a:extLst>
            </p:cNvPr>
            <p:cNvSpPr txBox="1"/>
            <p:nvPr/>
          </p:nvSpPr>
          <p:spPr>
            <a:xfrm>
              <a:off x="10721463" y="1263730"/>
              <a:ext cx="2091549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ko-KR" sz="1400" dirty="0" err="1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ball_from_players</a:t>
              </a:r>
              <a:endParaRPr lang="ko-KR" altLang="en-US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30" name="직선 화살표 연결선 329">
              <a:extLst>
                <a:ext uri="{FF2B5EF4-FFF2-40B4-BE49-F238E27FC236}">
                  <a16:creationId xmlns:a16="http://schemas.microsoft.com/office/drawing/2014/main" id="{74F6B3D1-3D9F-38AD-1135-7A33D0406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1464" y="1571507"/>
              <a:ext cx="20915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2F9321EB-832B-16A1-08EA-80820EC20CEF}"/>
              </a:ext>
            </a:extLst>
          </p:cNvPr>
          <p:cNvSpPr txBox="1"/>
          <p:nvPr/>
        </p:nvSpPr>
        <p:spPr>
          <a:xfrm>
            <a:off x="3968967" y="4122172"/>
            <a:ext cx="15781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! </a:t>
            </a:r>
            <a:r>
              <a:rPr lang="en-US" altLang="ko-KR" sz="1200" b="1" dirty="0" err="1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ball_to_player_A</a:t>
            </a:r>
            <a:r>
              <a:rPr lang="en-US" altLang="ko-KR" sz="1200" b="1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 or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! </a:t>
            </a:r>
            <a:r>
              <a:rPr lang="en-US" altLang="ko-KR" sz="1200" b="1" dirty="0" err="1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ball_to_player_B</a:t>
            </a:r>
            <a:endParaRPr lang="en-US" altLang="ko-KR" sz="1200" b="1" dirty="0"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346" name="직선 화살표 연결선 345">
            <a:extLst>
              <a:ext uri="{FF2B5EF4-FFF2-40B4-BE49-F238E27FC236}">
                <a16:creationId xmlns:a16="http://schemas.microsoft.com/office/drawing/2014/main" id="{6692AF00-FBD6-A69E-C7C5-EE501C9B18CB}"/>
              </a:ext>
            </a:extLst>
          </p:cNvPr>
          <p:cNvCxnSpPr>
            <a:cxnSpLocks/>
            <a:stCxn id="319" idx="0"/>
            <a:endCxn id="305" idx="4"/>
          </p:cNvCxnSpPr>
          <p:nvPr/>
        </p:nvCxnSpPr>
        <p:spPr>
          <a:xfrm flipV="1">
            <a:off x="8750262" y="2814162"/>
            <a:ext cx="0" cy="12296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화살표 연결선 350">
            <a:extLst>
              <a:ext uri="{FF2B5EF4-FFF2-40B4-BE49-F238E27FC236}">
                <a16:creationId xmlns:a16="http://schemas.microsoft.com/office/drawing/2014/main" id="{6418335D-FAD5-5028-9886-071A60AD2D3B}"/>
              </a:ext>
            </a:extLst>
          </p:cNvPr>
          <p:cNvCxnSpPr>
            <a:cxnSpLocks/>
            <a:stCxn id="294" idx="6"/>
            <a:endCxn id="300" idx="2"/>
          </p:cNvCxnSpPr>
          <p:nvPr/>
        </p:nvCxnSpPr>
        <p:spPr>
          <a:xfrm>
            <a:off x="3977664" y="4583839"/>
            <a:ext cx="15779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E2063AE5-3DEE-BE5B-CB2F-2EB4B7262543}"/>
              </a:ext>
            </a:extLst>
          </p:cNvPr>
          <p:cNvSpPr txBox="1"/>
          <p:nvPr/>
        </p:nvSpPr>
        <p:spPr>
          <a:xfrm>
            <a:off x="6383868" y="3198168"/>
            <a:ext cx="23663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@ game is over</a:t>
            </a:r>
          </a:p>
          <a:p>
            <a:pPr algn="r"/>
            <a:r>
              <a:rPr lang="en-US" altLang="ko-KR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/ analysis()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078D56D-5180-524F-C0B1-E8C103B99124}"/>
              </a:ext>
            </a:extLst>
          </p:cNvPr>
          <p:cNvSpPr txBox="1"/>
          <p:nvPr/>
        </p:nvSpPr>
        <p:spPr>
          <a:xfrm>
            <a:off x="5177499" y="5356105"/>
            <a:ext cx="18370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@ game is not over </a:t>
            </a:r>
          </a:p>
        </p:txBody>
      </p:sp>
    </p:spTree>
    <p:extLst>
      <p:ext uri="{BB962C8B-B14F-4D97-AF65-F5344CB8AC3E}">
        <p14:creationId xmlns:p14="http://schemas.microsoft.com/office/powerpoint/2010/main" val="289937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DEC52-256B-4E2A-A3AB-84B8DEA43CF0}"/>
              </a:ext>
            </a:extLst>
          </p:cNvPr>
          <p:cNvSpPr txBox="1"/>
          <p:nvPr/>
        </p:nvSpPr>
        <p:spPr>
          <a:xfrm>
            <a:off x="461961" y="166607"/>
            <a:ext cx="10673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Atomic Model Diagram </a:t>
            </a:r>
            <a:r>
              <a:rPr lang="en-US" altLang="ko-KR" sz="20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Player</a:t>
            </a:r>
            <a:endParaRPr lang="en-US" altLang="ko-KR" sz="3000" dirty="0">
              <a:solidFill>
                <a:srgbClr val="1A236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0DFDA8A-FAC5-F671-8128-400474E8A0D0}"/>
              </a:ext>
            </a:extLst>
          </p:cNvPr>
          <p:cNvSpPr/>
          <p:nvPr/>
        </p:nvSpPr>
        <p:spPr>
          <a:xfrm>
            <a:off x="2090798" y="923171"/>
            <a:ext cx="8010404" cy="5011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Player</a:t>
            </a:r>
            <a:endParaRPr lang="ko-KR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4EC7DBDB-A6C9-EBA6-30A8-AFB6337CF7CD}"/>
              </a:ext>
            </a:extLst>
          </p:cNvPr>
          <p:cNvCxnSpPr>
            <a:cxnSpLocks/>
          </p:cNvCxnSpPr>
          <p:nvPr/>
        </p:nvCxnSpPr>
        <p:spPr>
          <a:xfrm>
            <a:off x="3945127" y="3654430"/>
            <a:ext cx="164593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75F8E3E-AB5F-98A8-2F9E-4CC822B58269}"/>
              </a:ext>
            </a:extLst>
          </p:cNvPr>
          <p:cNvGrpSpPr/>
          <p:nvPr/>
        </p:nvGrpSpPr>
        <p:grpSpPr>
          <a:xfrm>
            <a:off x="8210262" y="2889000"/>
            <a:ext cx="1080751" cy="1080000"/>
            <a:chOff x="1303863" y="2939799"/>
            <a:chExt cx="1080751" cy="1080000"/>
          </a:xfrm>
        </p:grpSpPr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EA5B36B8-C90F-BF20-5698-BC9C0240082D}"/>
                </a:ext>
              </a:extLst>
            </p:cNvPr>
            <p:cNvSpPr/>
            <p:nvPr/>
          </p:nvSpPr>
          <p:spPr>
            <a:xfrm>
              <a:off x="1303863" y="293979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CAF921A-344B-D399-FB73-D35076BBA638}"/>
                </a:ext>
              </a:extLst>
            </p:cNvPr>
            <p:cNvSpPr txBox="1"/>
            <p:nvPr/>
          </p:nvSpPr>
          <p:spPr>
            <a:xfrm>
              <a:off x="1304847" y="3108555"/>
              <a:ext cx="10780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  <a:t>SERVE</a:t>
              </a:r>
            </a:p>
          </p:txBody>
        </p: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6934D96C-72A1-09A8-5CAE-B3543B67A30D}"/>
                </a:ext>
              </a:extLst>
            </p:cNvPr>
            <p:cNvCxnSpPr>
              <a:cxnSpLocks/>
              <a:stCxn id="221" idx="2"/>
              <a:endCxn id="221" idx="6"/>
            </p:cNvCxnSpPr>
            <p:nvPr/>
          </p:nvCxnSpPr>
          <p:spPr>
            <a:xfrm>
              <a:off x="1303863" y="3479799"/>
              <a:ext cx="1080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C6D8F20-1B42-66E5-9525-6E0CD5B80811}"/>
                </a:ext>
              </a:extLst>
            </p:cNvPr>
            <p:cNvSpPr txBox="1"/>
            <p:nvPr/>
          </p:nvSpPr>
          <p:spPr>
            <a:xfrm>
              <a:off x="1307186" y="3551340"/>
              <a:ext cx="1077428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ta = 0</a:t>
              </a:r>
              <a:endParaRPr lang="en-US" altLang="ko-KR" sz="1400" baseline="-250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A0262D3E-801A-74E6-1263-D981E1EFDF76}"/>
              </a:ext>
            </a:extLst>
          </p:cNvPr>
          <p:cNvSpPr txBox="1"/>
          <p:nvPr/>
        </p:nvSpPr>
        <p:spPr>
          <a:xfrm>
            <a:off x="3943402" y="2934646"/>
            <a:ext cx="16293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? </a:t>
            </a:r>
            <a:r>
              <a:rPr lang="en-US" altLang="ko-KR" sz="1200" b="1" dirty="0" err="1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ball_from_opponent</a:t>
            </a:r>
            <a:endParaRPr lang="en-US" altLang="ko-KR" sz="1200" b="1" dirty="0"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9DDE5A0E-8702-B551-5F04-9C878F4204BE}"/>
              </a:ext>
            </a:extLst>
          </p:cNvPr>
          <p:cNvCxnSpPr>
            <a:cxnSpLocks/>
          </p:cNvCxnSpPr>
          <p:nvPr/>
        </p:nvCxnSpPr>
        <p:spPr>
          <a:xfrm>
            <a:off x="6602630" y="3211645"/>
            <a:ext cx="164062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72A013C0-1E73-69A3-3621-2F581C9B855D}"/>
              </a:ext>
            </a:extLst>
          </p:cNvPr>
          <p:cNvSpPr txBox="1"/>
          <p:nvPr/>
        </p:nvSpPr>
        <p:spPr>
          <a:xfrm>
            <a:off x="6633805" y="2934646"/>
            <a:ext cx="15747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? </a:t>
            </a:r>
            <a:r>
              <a:rPr lang="en-US" altLang="ko-KR" sz="1200" b="1" dirty="0" err="1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ball_from_referee</a:t>
            </a:r>
            <a:endParaRPr lang="ko-KR" altLang="en-US" sz="1100" dirty="0"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12D01AAB-C337-3C26-43D3-8FBD6AC2B8B5}"/>
              </a:ext>
            </a:extLst>
          </p:cNvPr>
          <p:cNvGrpSpPr/>
          <p:nvPr/>
        </p:nvGrpSpPr>
        <p:grpSpPr>
          <a:xfrm>
            <a:off x="-4984" y="1280754"/>
            <a:ext cx="2091551" cy="307778"/>
            <a:chOff x="10721463" y="1263730"/>
            <a:chExt cx="2091551" cy="307778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14BD2B9-2627-66DB-D670-15EFFA33120E}"/>
                </a:ext>
              </a:extLst>
            </p:cNvPr>
            <p:cNvSpPr txBox="1"/>
            <p:nvPr/>
          </p:nvSpPr>
          <p:spPr>
            <a:xfrm>
              <a:off x="10721463" y="1263730"/>
              <a:ext cx="2091549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ko-KR" sz="1400" dirty="0" err="1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ball_from_referee</a:t>
              </a:r>
              <a:endParaRPr lang="ko-KR" altLang="en-US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32" name="직선 화살표 연결선 231">
              <a:extLst>
                <a:ext uri="{FF2B5EF4-FFF2-40B4-BE49-F238E27FC236}">
                  <a16:creationId xmlns:a16="http://schemas.microsoft.com/office/drawing/2014/main" id="{35CD7302-751D-F3FA-E5D9-B8282819F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1464" y="1571507"/>
              <a:ext cx="20915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FD67C9E9-DDAF-2D36-A3A0-3B6F7B6713B3}"/>
              </a:ext>
            </a:extLst>
          </p:cNvPr>
          <p:cNvGrpSpPr/>
          <p:nvPr/>
        </p:nvGrpSpPr>
        <p:grpSpPr>
          <a:xfrm>
            <a:off x="5555625" y="2889000"/>
            <a:ext cx="1080751" cy="1080000"/>
            <a:chOff x="1303863" y="2939799"/>
            <a:chExt cx="1080751" cy="1080000"/>
          </a:xfrm>
        </p:grpSpPr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72126227-0908-2E5D-0429-4AE6A2CED561}"/>
                </a:ext>
              </a:extLst>
            </p:cNvPr>
            <p:cNvSpPr/>
            <p:nvPr/>
          </p:nvSpPr>
          <p:spPr>
            <a:xfrm>
              <a:off x="1303863" y="293979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B93FEC1-6A3B-EB9B-A9C8-FC1E159423B1}"/>
                </a:ext>
              </a:extLst>
            </p:cNvPr>
            <p:cNvSpPr txBox="1"/>
            <p:nvPr/>
          </p:nvSpPr>
          <p:spPr>
            <a:xfrm>
              <a:off x="1304847" y="3108555"/>
              <a:ext cx="10780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WAIT</a:t>
              </a:r>
            </a:p>
          </p:txBody>
        </p: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F40E52C9-CA51-6420-7962-54590CB2A44F}"/>
                </a:ext>
              </a:extLst>
            </p:cNvPr>
            <p:cNvCxnSpPr>
              <a:cxnSpLocks/>
              <a:stCxn id="234" idx="2"/>
              <a:endCxn id="234" idx="6"/>
            </p:cNvCxnSpPr>
            <p:nvPr/>
          </p:nvCxnSpPr>
          <p:spPr>
            <a:xfrm>
              <a:off x="1303863" y="3479799"/>
              <a:ext cx="1080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44F17F2-6C96-E6A1-2F96-5EC213ECDF15}"/>
                </a:ext>
              </a:extLst>
            </p:cNvPr>
            <p:cNvSpPr txBox="1"/>
            <p:nvPr/>
          </p:nvSpPr>
          <p:spPr>
            <a:xfrm>
              <a:off x="1307186" y="3551340"/>
              <a:ext cx="1077428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ta = </a:t>
              </a:r>
              <a:r>
                <a:rPr lang="ko-KR" altLang="en-US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∞</a:t>
              </a:r>
              <a:endParaRPr lang="en-US" altLang="ko-KR" sz="14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CF56372E-16CC-5FA5-35B5-C247E3422018}"/>
              </a:ext>
            </a:extLst>
          </p:cNvPr>
          <p:cNvGrpSpPr/>
          <p:nvPr/>
        </p:nvGrpSpPr>
        <p:grpSpPr>
          <a:xfrm>
            <a:off x="2896487" y="2889000"/>
            <a:ext cx="1080751" cy="1080000"/>
            <a:chOff x="1303863" y="2939799"/>
            <a:chExt cx="1080751" cy="1080000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FFB3EBD0-BCF9-4EE4-1980-E9B066CE515E}"/>
                </a:ext>
              </a:extLst>
            </p:cNvPr>
            <p:cNvSpPr/>
            <p:nvPr/>
          </p:nvSpPr>
          <p:spPr>
            <a:xfrm>
              <a:off x="1303863" y="293979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D79CA5FA-49D2-F50D-8CBB-3FEA1942E753}"/>
                </a:ext>
              </a:extLst>
            </p:cNvPr>
            <p:cNvSpPr txBox="1"/>
            <p:nvPr/>
          </p:nvSpPr>
          <p:spPr>
            <a:xfrm>
              <a:off x="1304847" y="3108555"/>
              <a:ext cx="10780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/>
                  <a:cs typeface="Times New Roman" panose="02020603050405020304" pitchFamily="18" charset="0"/>
                </a:rPr>
                <a:t>RECEIVE</a:t>
              </a:r>
              <a:endParaRPr lang="en-US" altLang="ko-KR" sz="14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1A974E5C-7518-27AA-783B-609AB55989BF}"/>
                </a:ext>
              </a:extLst>
            </p:cNvPr>
            <p:cNvCxnSpPr>
              <a:cxnSpLocks/>
              <a:stCxn id="239" idx="2"/>
              <a:endCxn id="239" idx="6"/>
            </p:cNvCxnSpPr>
            <p:nvPr/>
          </p:nvCxnSpPr>
          <p:spPr>
            <a:xfrm>
              <a:off x="1303863" y="3479799"/>
              <a:ext cx="1080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86E3A94-32CD-2A80-3134-F95A215E6B24}"/>
                </a:ext>
              </a:extLst>
            </p:cNvPr>
            <p:cNvSpPr txBox="1"/>
            <p:nvPr/>
          </p:nvSpPr>
          <p:spPr>
            <a:xfrm>
              <a:off x="1307186" y="3551340"/>
              <a:ext cx="1077428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ta = 1</a:t>
              </a: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50F0800-00B9-9E47-383C-F6BA5C65B30E}"/>
              </a:ext>
            </a:extLst>
          </p:cNvPr>
          <p:cNvGrpSpPr/>
          <p:nvPr/>
        </p:nvGrpSpPr>
        <p:grpSpPr>
          <a:xfrm>
            <a:off x="-4984" y="1717528"/>
            <a:ext cx="2091551" cy="307778"/>
            <a:chOff x="10721463" y="1263730"/>
            <a:chExt cx="2091551" cy="307778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FFABAE5-3F89-9537-AE0F-02870D62551F}"/>
                </a:ext>
              </a:extLst>
            </p:cNvPr>
            <p:cNvSpPr txBox="1"/>
            <p:nvPr/>
          </p:nvSpPr>
          <p:spPr>
            <a:xfrm>
              <a:off x="10721463" y="1263730"/>
              <a:ext cx="2091549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ko-KR" sz="1400" dirty="0" err="1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ball_from_opponent</a:t>
              </a:r>
              <a:endParaRPr lang="ko-KR" altLang="en-US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45" name="직선 화살표 연결선 244">
              <a:extLst>
                <a:ext uri="{FF2B5EF4-FFF2-40B4-BE49-F238E27FC236}">
                  <a16:creationId xmlns:a16="http://schemas.microsoft.com/office/drawing/2014/main" id="{C836111C-53EE-987E-2FB9-9F06EA137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1464" y="1571507"/>
              <a:ext cx="20915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D4E704A3-6752-75F5-B2BE-090229A6FDFE}"/>
              </a:ext>
            </a:extLst>
          </p:cNvPr>
          <p:cNvCxnSpPr>
            <a:cxnSpLocks/>
          </p:cNvCxnSpPr>
          <p:nvPr/>
        </p:nvCxnSpPr>
        <p:spPr>
          <a:xfrm flipH="1">
            <a:off x="3943402" y="3211645"/>
            <a:ext cx="16453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B3ECD73A-AB8A-357D-D95A-4AE550D112D5}"/>
              </a:ext>
            </a:extLst>
          </p:cNvPr>
          <p:cNvCxnSpPr>
            <a:cxnSpLocks/>
          </p:cNvCxnSpPr>
          <p:nvPr/>
        </p:nvCxnSpPr>
        <p:spPr>
          <a:xfrm flipH="1">
            <a:off x="6604355" y="3654430"/>
            <a:ext cx="16412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5516A7B3-B56D-726E-F5E4-FE54A546FE30}"/>
              </a:ext>
            </a:extLst>
          </p:cNvPr>
          <p:cNvGrpSpPr/>
          <p:nvPr/>
        </p:nvGrpSpPr>
        <p:grpSpPr>
          <a:xfrm>
            <a:off x="10101202" y="1280754"/>
            <a:ext cx="2091551" cy="307778"/>
            <a:chOff x="10721463" y="1263730"/>
            <a:chExt cx="2091551" cy="307778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66B8895-97C6-0DE7-6EB0-802A1F43A4D9}"/>
                </a:ext>
              </a:extLst>
            </p:cNvPr>
            <p:cNvSpPr txBox="1"/>
            <p:nvPr/>
          </p:nvSpPr>
          <p:spPr>
            <a:xfrm>
              <a:off x="10721463" y="1263730"/>
              <a:ext cx="2091549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400" dirty="0" err="1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ball_to_referee</a:t>
              </a:r>
              <a:endParaRPr lang="ko-KR" altLang="en-US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3E5D006A-3DD7-9AAD-B57A-CA4AD27A4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1464" y="1571507"/>
              <a:ext cx="20915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E2C00F22-0904-54ED-CEA5-A2C9F0C5E86F}"/>
              </a:ext>
            </a:extLst>
          </p:cNvPr>
          <p:cNvGrpSpPr/>
          <p:nvPr/>
        </p:nvGrpSpPr>
        <p:grpSpPr>
          <a:xfrm>
            <a:off x="10101202" y="1717528"/>
            <a:ext cx="2091551" cy="307778"/>
            <a:chOff x="10721463" y="1263730"/>
            <a:chExt cx="2091551" cy="307778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6AB07FF-D333-9863-C5F4-4F1EBC3E3366}"/>
                </a:ext>
              </a:extLst>
            </p:cNvPr>
            <p:cNvSpPr txBox="1"/>
            <p:nvPr/>
          </p:nvSpPr>
          <p:spPr>
            <a:xfrm>
              <a:off x="10721463" y="1263730"/>
              <a:ext cx="2091549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400" dirty="0" err="1">
                  <a:latin typeface="Times New Roman" panose="02020603050405020304" pitchFamily="18" charset="0"/>
                  <a:ea typeface="나눔스퀘어OTF" panose="020B0600000101010101" pitchFamily="34" charset="-127"/>
                  <a:cs typeface="Times New Roman" panose="02020603050405020304" pitchFamily="18" charset="0"/>
                </a:rPr>
                <a:t>ball_to_opponent</a:t>
              </a:r>
              <a:endParaRPr lang="ko-KR" altLang="en-US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0CE41E8F-853B-49BB-9F36-B11A5D58A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1464" y="1571507"/>
              <a:ext cx="20915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750056E9-AFEF-874C-CCB2-4D4F3F8C9D57}"/>
              </a:ext>
            </a:extLst>
          </p:cNvPr>
          <p:cNvSpPr txBox="1"/>
          <p:nvPr/>
        </p:nvSpPr>
        <p:spPr>
          <a:xfrm>
            <a:off x="3943402" y="3654430"/>
            <a:ext cx="162932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! </a:t>
            </a:r>
            <a:r>
              <a:rPr lang="en-US" altLang="ko-KR" sz="1200" b="1" dirty="0" err="1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ball_to_opponent</a:t>
            </a:r>
            <a:endParaRPr lang="en-US" altLang="ko-KR" sz="1200" b="1" dirty="0"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@ Player successfully received the ball</a:t>
            </a: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8386853E-241F-B458-DB85-D7CC072E12A5}"/>
              </a:ext>
            </a:extLst>
          </p:cNvPr>
          <p:cNvCxnSpPr>
            <a:cxnSpLocks/>
            <a:stCxn id="239" idx="0"/>
            <a:endCxn id="234" idx="0"/>
          </p:cNvCxnSpPr>
          <p:nvPr/>
        </p:nvCxnSpPr>
        <p:spPr>
          <a:xfrm rot="5400000" flipH="1" flipV="1">
            <a:off x="4766056" y="1559431"/>
            <a:ext cx="12700" cy="2659138"/>
          </a:xfrm>
          <a:prstGeom prst="bentConnector3">
            <a:avLst>
              <a:gd name="adj1" fmla="val 3600000"/>
            </a:avLst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69">
            <a:extLst>
              <a:ext uri="{FF2B5EF4-FFF2-40B4-BE49-F238E27FC236}">
                <a16:creationId xmlns:a16="http://schemas.microsoft.com/office/drawing/2014/main" id="{90760A0B-A9D1-E7C2-5592-4AD594FD5A34}"/>
              </a:ext>
            </a:extLst>
          </p:cNvPr>
          <p:cNvCxnSpPr>
            <a:cxnSpLocks/>
            <a:stCxn id="221" idx="4"/>
            <a:endCxn id="234" idx="4"/>
          </p:cNvCxnSpPr>
          <p:nvPr/>
        </p:nvCxnSpPr>
        <p:spPr>
          <a:xfrm rot="5400000">
            <a:off x="7422944" y="2641682"/>
            <a:ext cx="12700" cy="2654637"/>
          </a:xfrm>
          <a:prstGeom prst="bentConnector3">
            <a:avLst>
              <a:gd name="adj1" fmla="val 3960000"/>
            </a:avLst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DDB5C9F-1349-DDEF-F5CA-94A05BA47B03}"/>
              </a:ext>
            </a:extLst>
          </p:cNvPr>
          <p:cNvSpPr txBox="1"/>
          <p:nvPr/>
        </p:nvSpPr>
        <p:spPr>
          <a:xfrm>
            <a:off x="3943402" y="1787483"/>
            <a:ext cx="162932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! </a:t>
            </a:r>
            <a:r>
              <a:rPr lang="en-US" altLang="ko-KR" sz="1200" b="1" dirty="0" err="1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ball_to_referee</a:t>
            </a:r>
            <a:endParaRPr lang="en-US" altLang="ko-KR" sz="1200" b="1" dirty="0"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@ Player failed to receive the ball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2F3D3A3-29E4-C3A9-8CF6-1CE12E89B846}"/>
              </a:ext>
            </a:extLst>
          </p:cNvPr>
          <p:cNvSpPr txBox="1"/>
          <p:nvPr/>
        </p:nvSpPr>
        <p:spPr>
          <a:xfrm>
            <a:off x="6426463" y="3654430"/>
            <a:ext cx="19894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! </a:t>
            </a:r>
            <a:r>
              <a:rPr lang="en-US" altLang="ko-KR" sz="1200" b="1" dirty="0" err="1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ball_to_opponent</a:t>
            </a:r>
            <a:endParaRPr lang="en-US" altLang="ko-KR" sz="1200" b="1" dirty="0"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@ Player successfully serves</a:t>
            </a:r>
            <a:endParaRPr lang="ko-KR" altLang="en-US" sz="1100" dirty="0"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AE54904-394E-DD78-0044-03C4432E5C63}"/>
              </a:ext>
            </a:extLst>
          </p:cNvPr>
          <p:cNvSpPr txBox="1"/>
          <p:nvPr/>
        </p:nvSpPr>
        <p:spPr>
          <a:xfrm>
            <a:off x="6358730" y="4477156"/>
            <a:ext cx="21248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! </a:t>
            </a:r>
            <a:r>
              <a:rPr lang="en-US" altLang="ko-KR" sz="1200" b="1" dirty="0" err="1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ball_to_referee</a:t>
            </a:r>
            <a:endParaRPr lang="en-US" altLang="ko-KR" sz="1200" b="1" dirty="0"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나눔스퀘어OTF" panose="020B0600000101010101" pitchFamily="34" charset="-127"/>
                <a:cs typeface="Times New Roman" panose="02020603050405020304" pitchFamily="18" charset="0"/>
              </a:rPr>
              <a:t>@ Player missed the serve</a:t>
            </a:r>
            <a:endParaRPr lang="ko-KR" altLang="en-US" sz="1100" dirty="0">
              <a:latin typeface="Times New Roman" panose="02020603050405020304" pitchFamily="18" charset="0"/>
              <a:ea typeface="나눔스퀘어OTF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8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21596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24341</TotalTime>
  <Words>539</Words>
  <Application>Microsoft Office PowerPoint</Application>
  <PresentationFormat>와이드스크린</PresentationFormat>
  <Paragraphs>116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나눔스퀘어</vt:lpstr>
      <vt:lpstr>Times New Roman</vt:lpstr>
      <vt:lpstr>Palatino Linotype</vt:lpstr>
      <vt:lpstr>나눔스퀘어 Bold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boram01@gmail.com</dc:creator>
  <cp:lastModifiedBy>윤재승 윤재승</cp:lastModifiedBy>
  <cp:revision>1336</cp:revision>
  <dcterms:created xsi:type="dcterms:W3CDTF">2019-03-16T06:36:54Z</dcterms:created>
  <dcterms:modified xsi:type="dcterms:W3CDTF">2023-09-26T08:26:53Z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C:\Users\kumsung\Google 드라이브\30. future\20. 산업체 공고\20. 생기원\2차 전공면접\[한국생산기술연구원]전공면접 발표자료.pptx</vt:lpwstr>
  </property>
</Properties>
</file>