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96E5-EB8A-4F2B-9428-516FF8EA52E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0959-A169-42DF-A28F-DAAAA092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96E5-EB8A-4F2B-9428-516FF8EA52E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0959-A169-42DF-A28F-DAAAA092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4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96E5-EB8A-4F2B-9428-516FF8EA52E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0959-A169-42DF-A28F-DAAAA092F9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0857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96E5-EB8A-4F2B-9428-516FF8EA52E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0959-A169-42DF-A28F-DAAAA092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98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96E5-EB8A-4F2B-9428-516FF8EA52E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0959-A169-42DF-A28F-DAAAA092F9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891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96E5-EB8A-4F2B-9428-516FF8EA52E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0959-A169-42DF-A28F-DAAAA092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44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96E5-EB8A-4F2B-9428-516FF8EA52E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0959-A169-42DF-A28F-DAAAA092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5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96E5-EB8A-4F2B-9428-516FF8EA52E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0959-A169-42DF-A28F-DAAAA092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1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96E5-EB8A-4F2B-9428-516FF8EA52E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0959-A169-42DF-A28F-DAAAA092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8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96E5-EB8A-4F2B-9428-516FF8EA52E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0959-A169-42DF-A28F-DAAAA092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7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96E5-EB8A-4F2B-9428-516FF8EA52E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0959-A169-42DF-A28F-DAAAA092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2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96E5-EB8A-4F2B-9428-516FF8EA52E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0959-A169-42DF-A28F-DAAAA092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1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96E5-EB8A-4F2B-9428-516FF8EA52E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0959-A169-42DF-A28F-DAAAA092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2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96E5-EB8A-4F2B-9428-516FF8EA52E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0959-A169-42DF-A28F-DAAAA092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9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96E5-EB8A-4F2B-9428-516FF8EA52E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0959-A169-42DF-A28F-DAAAA092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2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96E5-EB8A-4F2B-9428-516FF8EA52E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0959-A169-42DF-A28F-DAAAA092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9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96E5-EB8A-4F2B-9428-516FF8EA52E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D90959-A169-42DF-A28F-DAAAA092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5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 </a:t>
            </a:r>
            <a:br>
              <a:rPr lang="en-US" dirty="0"/>
            </a:br>
            <a:r>
              <a:rPr lang="en-US" dirty="0"/>
              <a:t>COMPLETE SLIDES</a:t>
            </a:r>
            <a:br>
              <a:rPr lang="en-US" dirty="0"/>
            </a:br>
            <a:r>
              <a:rPr lang="en-US" dirty="0"/>
              <a:t>FLASHER </a:t>
            </a:r>
            <a:br>
              <a:rPr lang="en-US" dirty="0"/>
            </a:br>
            <a:r>
              <a:rPr lang="en-US" dirty="0"/>
              <a:t>NO OF SLIDES =NO OF TRANSITIONS</a:t>
            </a:r>
            <a:br>
              <a:rPr lang="en-US" dirty="0"/>
            </a:br>
            <a:r>
              <a:rPr lang="en-US" dirty="0"/>
              <a:t>* TRANSITION IS APPLIED</a:t>
            </a:r>
            <a:br>
              <a:rPr lang="en-US" dirty="0"/>
            </a:br>
            <a:r>
              <a:rPr lang="en-US" dirty="0"/>
              <a:t>MAX TRANSTION IS 5</a:t>
            </a:r>
            <a:br>
              <a:rPr lang="en-US" dirty="0"/>
            </a:br>
            <a:r>
              <a:rPr lang="en-US" dirty="0"/>
              <a:t>MIN LESS THAN 5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INFORMATION ABOUT THE PRESENTOR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Animations objects of slides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*image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*table 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illustrations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Select text and image and then table for animations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cant judge the no of animations in slides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for making presentations </a:t>
            </a:r>
          </a:p>
          <a:p>
            <a:r>
              <a:rPr lang="en-US" dirty="0" smtClean="0"/>
              <a:t>7 by 7 rules 7/7 rules </a:t>
            </a:r>
          </a:p>
          <a:p>
            <a:r>
              <a:rPr lang="en-US" dirty="0" smtClean="0"/>
              <a:t>On a single slide we have 7 maximum line and 7 maximum words in each line</a:t>
            </a:r>
          </a:p>
          <a:p>
            <a:r>
              <a:rPr lang="en-US" dirty="0" smtClean="0"/>
              <a:t>Words a an the are not include </a:t>
            </a:r>
          </a:p>
        </p:txBody>
      </p:sp>
    </p:spTree>
    <p:extLst>
      <p:ext uri="{BB962C8B-B14F-4D97-AF65-F5344CB8AC3E}">
        <p14:creationId xmlns:p14="http://schemas.microsoft.com/office/powerpoint/2010/main" val="51196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no2 </a:t>
            </a:r>
          </a:p>
          <a:p>
            <a:r>
              <a:rPr lang="en-US" dirty="0" smtClean="0"/>
              <a:t>Background light and object of slides dark </a:t>
            </a:r>
          </a:p>
          <a:p>
            <a:r>
              <a:rPr lang="en-US" dirty="0" smtClean="0"/>
              <a:t>Object text image table </a:t>
            </a:r>
          </a:p>
          <a:p>
            <a:r>
              <a:rPr lang="en-US" dirty="0" smtClean="0"/>
              <a:t>Unprofessional look</a:t>
            </a:r>
          </a:p>
          <a:p>
            <a:r>
              <a:rPr lang="en-US" dirty="0" smtClean="0"/>
              <a:t>Dangerous for seizius related  disease patients , e.g. </a:t>
            </a:r>
            <a:r>
              <a:rPr lang="en-US" dirty="0" err="1" smtClean="0"/>
              <a:t>epilepry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8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no 3</a:t>
            </a:r>
          </a:p>
          <a:p>
            <a:r>
              <a:rPr lang="en-US" dirty="0" smtClean="0"/>
              <a:t>Not necessary to apply transition to each slides</a:t>
            </a:r>
          </a:p>
          <a:p>
            <a:r>
              <a:rPr lang="en-US" dirty="0" smtClean="0"/>
              <a:t>Speed moderate </a:t>
            </a:r>
          </a:p>
          <a:p>
            <a:r>
              <a:rPr lang="en-US" dirty="0" smtClean="0"/>
              <a:t>Vortex design transitions are not allowed </a:t>
            </a:r>
          </a:p>
          <a:p>
            <a:r>
              <a:rPr lang="en-US" dirty="0" err="1" smtClean="0"/>
              <a:t>Sezius</a:t>
            </a:r>
            <a:r>
              <a:rPr lang="en-US" dirty="0" smtClean="0"/>
              <a:t> related patients</a:t>
            </a:r>
          </a:p>
          <a:p>
            <a:r>
              <a:rPr lang="en-US" dirty="0" smtClean="0"/>
              <a:t>Can cause nausea headache and faintly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no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 related </a:t>
            </a:r>
          </a:p>
          <a:p>
            <a:r>
              <a:rPr lang="en-US" dirty="0" smtClean="0"/>
              <a:t>Not necessary to apply animations to each slides object </a:t>
            </a:r>
          </a:p>
          <a:p>
            <a:r>
              <a:rPr lang="en-US" dirty="0" smtClean="0"/>
              <a:t>2/1 rules or 2 by 1 rule </a:t>
            </a:r>
          </a:p>
          <a:p>
            <a:r>
              <a:rPr lang="en-US" dirty="0" smtClean="0"/>
              <a:t>1 slide =max 2 animations </a:t>
            </a:r>
          </a:p>
          <a:p>
            <a:r>
              <a:rPr lang="en-US" dirty="0" smtClean="0"/>
              <a:t>Speed moderate </a:t>
            </a:r>
          </a:p>
          <a:p>
            <a:r>
              <a:rPr lang="en-US" dirty="0" smtClean="0"/>
              <a:t>Vortex design 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2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NO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AVOID USING TRANSITIONS AND ANIMATION TOGETHER </a:t>
            </a:r>
          </a:p>
          <a:p>
            <a:r>
              <a:rPr lang="en-US" dirty="0" smtClean="0"/>
              <a:t>DONYT EXPAND YOUR PRESENTATION NECESSARILY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PRESENT PRESENTATION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MATCH THE LANGUAGE OF AUDIENCE </a:t>
            </a:r>
          </a:p>
          <a:p>
            <a:r>
              <a:rPr lang="en-US" dirty="0" smtClean="0"/>
              <a:t>MAINTANE EYE CONTACT </a:t>
            </a:r>
          </a:p>
          <a:p>
            <a:r>
              <a:rPr lang="en-US" dirty="0" smtClean="0"/>
              <a:t>ENGAGE YOUR AUDIENCE </a:t>
            </a:r>
          </a:p>
          <a:p>
            <a:r>
              <a:rPr lang="en-US" dirty="0" smtClean="0"/>
              <a:t>BE PRECISE IN YOUR SLIDE AND DETAIL ORIENTED IN EXPLAINATION</a:t>
            </a:r>
          </a:p>
          <a:p>
            <a:r>
              <a:rPr lang="en-US" dirty="0" smtClean="0"/>
              <a:t>ALWAYS KEEP A COOL MIND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7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235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TITLE OF PRESENTATION</vt:lpstr>
      <vt:lpstr>Animations objects of slides *image *table  illustrations</vt:lpstr>
      <vt:lpstr>PowerPoint Presentation</vt:lpstr>
      <vt:lpstr>PowerPoint Presentation</vt:lpstr>
      <vt:lpstr>PowerPoint Presentation</vt:lpstr>
      <vt:lpstr>Rule no 3</vt:lpstr>
      <vt:lpstr>RULE NO 4</vt:lpstr>
      <vt:lpstr>HOW TO PRESENT PRESENTATION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 COMPLETE SLIDES FLASHER  NO OF SLIDES =NO OF TRANSITIONS * TRANSITION IS APPLIED MAX TRANSTION IS 5 MIN LESS THAN 5</dc:title>
  <dc:creator>MUHAMMAD UMER FAHEEM</dc:creator>
  <cp:lastModifiedBy>MUHAMMAD UMER FAHEEM</cp:lastModifiedBy>
  <cp:revision>8</cp:revision>
  <dcterms:created xsi:type="dcterms:W3CDTF">2023-02-07T06:27:26Z</dcterms:created>
  <dcterms:modified xsi:type="dcterms:W3CDTF">2023-02-07T07:12:27Z</dcterms:modified>
</cp:coreProperties>
</file>