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test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00625" y="508700"/>
            <a:ext cx="2672700" cy="3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742850" y="2220500"/>
            <a:ext cx="420000" cy="69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商品名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162850" y="2226600"/>
            <a:ext cx="420000" cy="69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</a:t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726700" y="1954050"/>
            <a:ext cx="2131800" cy="1215150"/>
            <a:chOff x="726700" y="1954050"/>
            <a:chExt cx="2131800" cy="1215150"/>
          </a:xfrm>
        </p:grpSpPr>
        <p:sp>
          <p:nvSpPr>
            <p:cNvPr id="64" name="Shape 64"/>
            <p:cNvSpPr/>
            <p:nvPr/>
          </p:nvSpPr>
          <p:spPr>
            <a:xfrm>
              <a:off x="726700" y="1954050"/>
              <a:ext cx="2131800" cy="25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0000"/>
                  </a:solidFill>
                </a:rPr>
                <a:t>thead</a:t>
              </a:r>
              <a:r>
                <a:rPr lang="ja"/>
                <a:t>商品ラベル</a:t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26700" y="2910900"/>
              <a:ext cx="2131800" cy="25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rgbClr val="FF0000"/>
                  </a:solidFill>
                </a:rPr>
                <a:t>tfoot</a:t>
              </a:r>
              <a:r>
                <a:rPr lang="ja"/>
                <a:t>合計金額</a:t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742850" y="2220500"/>
              <a:ext cx="420000" cy="69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商品名</a:t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582600" y="2226600"/>
              <a:ext cx="420000" cy="69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在庫数</a:t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002600" y="2226600"/>
              <a:ext cx="420000" cy="69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金額</a:t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162850" y="2226600"/>
              <a:ext cx="420000" cy="69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画像</a:t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2422350" y="2226600"/>
              <a:ext cx="420000" cy="690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注文個数</a:t>
              </a:r>
              <a:endParaRPr sz="1100"/>
            </a:p>
          </p:txBody>
        </p:sp>
      </p:grpSp>
      <p:sp>
        <p:nvSpPr>
          <p:cNvPr id="71" name="Shape 71"/>
          <p:cNvSpPr/>
          <p:nvPr/>
        </p:nvSpPr>
        <p:spPr>
          <a:xfrm>
            <a:off x="3116775" y="2210450"/>
            <a:ext cx="1219500" cy="432000"/>
          </a:xfrm>
          <a:prstGeom prst="wedgeRectCallout">
            <a:avLst>
              <a:gd fmla="val -68540" name="adj1"/>
              <a:gd fmla="val 69624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tbody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4093825" y="2858400"/>
            <a:ext cx="1291800" cy="2220600"/>
            <a:chOff x="5732975" y="1727975"/>
            <a:chExt cx="1291800" cy="2220600"/>
          </a:xfrm>
        </p:grpSpPr>
        <p:sp>
          <p:nvSpPr>
            <p:cNvPr id="73" name="Shape 73"/>
            <p:cNvSpPr/>
            <p:nvPr/>
          </p:nvSpPr>
          <p:spPr>
            <a:xfrm>
              <a:off x="5732975" y="1727975"/>
              <a:ext cx="1291800" cy="222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Shape 74"/>
            <p:cNvGrpSpPr/>
            <p:nvPr/>
          </p:nvGrpSpPr>
          <p:grpSpPr>
            <a:xfrm>
              <a:off x="5821937" y="2325464"/>
              <a:ext cx="1138381" cy="1165693"/>
              <a:chOff x="726700" y="1954050"/>
              <a:chExt cx="2131800" cy="121515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726700" y="1954050"/>
                <a:ext cx="2131800" cy="258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rgbClr val="FF0000"/>
                    </a:solidFill>
                  </a:rPr>
                  <a:t>thead</a:t>
                </a:r>
                <a:r>
                  <a:rPr lang="ja"/>
                  <a:t>商品ラベル</a:t>
                </a: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26700" y="2910900"/>
                <a:ext cx="2131800" cy="258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rgbClr val="FF0000"/>
                    </a:solidFill>
                  </a:rPr>
                  <a:t>tfoot</a:t>
                </a:r>
                <a:r>
                  <a:rPr lang="ja"/>
                  <a:t>合計金額</a:t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42850" y="2220500"/>
                <a:ext cx="420000" cy="690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商品名</a:t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1582600" y="2226600"/>
                <a:ext cx="420000" cy="690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在庫数</a:t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2002600" y="2226600"/>
                <a:ext cx="420000" cy="690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金額</a:t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162850" y="2226600"/>
                <a:ext cx="420000" cy="690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/>
                  <a:t>画像</a:t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422350" y="2226600"/>
                <a:ext cx="420000" cy="690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1100"/>
                  <a:t>注文個数</a:t>
                </a:r>
                <a:endParaRPr sz="1100"/>
              </a:p>
            </p:txBody>
          </p:sp>
        </p:grpSp>
      </p:grpSp>
      <p:sp>
        <p:nvSpPr>
          <p:cNvPr id="82" name="Shape 82"/>
          <p:cNvSpPr/>
          <p:nvPr/>
        </p:nvSpPr>
        <p:spPr>
          <a:xfrm rot="3172949">
            <a:off x="3706291" y="1776317"/>
            <a:ext cx="1138451" cy="690246"/>
          </a:xfrm>
          <a:prstGeom prst="bentArrow">
            <a:avLst>
              <a:gd fmla="val 25000" name="adj1"/>
              <a:gd fmla="val 26903" name="adj2"/>
              <a:gd fmla="val 25000" name="adj3"/>
              <a:gd fmla="val 85597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342875" y="1049700"/>
            <a:ext cx="1776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width: 100%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だと窮屈になる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726700" y="1348450"/>
            <a:ext cx="2131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カートテーブル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072075" y="581375"/>
            <a:ext cx="1776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理想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94550" y="2492875"/>
            <a:ext cx="904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スマホ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998375" y="1121350"/>
            <a:ext cx="2439600" cy="38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177050" y="1614925"/>
            <a:ext cx="637800" cy="33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177050" y="1614925"/>
            <a:ext cx="637800" cy="33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ラベル</a:t>
            </a:r>
            <a:endParaRPr sz="1100"/>
          </a:p>
        </p:txBody>
      </p:sp>
      <p:sp>
        <p:nvSpPr>
          <p:cNvPr id="90" name="Shape 90"/>
          <p:cNvSpPr/>
          <p:nvPr/>
        </p:nvSpPr>
        <p:spPr>
          <a:xfrm>
            <a:off x="6814850" y="1614925"/>
            <a:ext cx="1219500" cy="33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商品名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539300" y="2090300"/>
            <a:ext cx="1219500" cy="100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商品画像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6220400" y="3304325"/>
            <a:ext cx="1857300" cy="1039875"/>
            <a:chOff x="6384825" y="3714900"/>
            <a:chExt cx="1857300" cy="1039875"/>
          </a:xfrm>
        </p:grpSpPr>
        <p:sp>
          <p:nvSpPr>
            <p:cNvPr id="93" name="Shape 93"/>
            <p:cNvSpPr/>
            <p:nvPr/>
          </p:nvSpPr>
          <p:spPr>
            <a:xfrm>
              <a:off x="6645275" y="4415775"/>
              <a:ext cx="1237500" cy="33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合計金額</a:t>
              </a:r>
              <a:endParaRPr sz="1100"/>
            </a:p>
          </p:txBody>
        </p:sp>
        <p:sp>
          <p:nvSpPr>
            <p:cNvPr id="94" name="Shape 94"/>
            <p:cNvSpPr/>
            <p:nvPr/>
          </p:nvSpPr>
          <p:spPr>
            <a:xfrm>
              <a:off x="6384825" y="3714900"/>
              <a:ext cx="6378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在庫数</a:t>
              </a:r>
              <a:endParaRPr sz="1100"/>
            </a:p>
          </p:txBody>
        </p:sp>
        <p:sp>
          <p:nvSpPr>
            <p:cNvPr id="95" name="Shape 95"/>
            <p:cNvSpPr/>
            <p:nvPr/>
          </p:nvSpPr>
          <p:spPr>
            <a:xfrm>
              <a:off x="7022625" y="3714900"/>
              <a:ext cx="12195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〇〇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384825" y="3968700"/>
              <a:ext cx="6378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/>
                <a:t>金額</a:t>
              </a:r>
              <a:endParaRPr sz="1100"/>
            </a:p>
          </p:txBody>
        </p:sp>
        <p:sp>
          <p:nvSpPr>
            <p:cNvPr id="97" name="Shape 97"/>
            <p:cNvSpPr/>
            <p:nvPr/>
          </p:nvSpPr>
          <p:spPr>
            <a:xfrm>
              <a:off x="7022625" y="3968700"/>
              <a:ext cx="12195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〇〇円</a:t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384825" y="4161975"/>
              <a:ext cx="6378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/>
                <a:t>注文個数</a:t>
              </a:r>
              <a:endParaRPr sz="800"/>
            </a:p>
          </p:txBody>
        </p:sp>
        <p:sp>
          <p:nvSpPr>
            <p:cNvPr id="99" name="Shape 99"/>
            <p:cNvSpPr/>
            <p:nvPr/>
          </p:nvSpPr>
          <p:spPr>
            <a:xfrm>
              <a:off x="7022625" y="4161975"/>
              <a:ext cx="1219500" cy="25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〇〇個</a:t>
              </a:r>
              <a:endParaRPr/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5499050" y="805750"/>
            <a:ext cx="4650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div</a:t>
            </a:r>
            <a:r>
              <a:rPr lang="ja">
                <a:solidFill>
                  <a:srgbClr val="FF0000"/>
                </a:solidFill>
              </a:rPr>
              <a:t>に入れなおしてfloat:leftで横並びにしたい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