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8" r:id="rId2"/>
    <p:sldId id="466" r:id="rId3"/>
    <p:sldId id="469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22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C2CF1-A553-4FA7-A650-527675189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7DAB38-58D2-4DE6-909F-7C9BA1C0C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34B2D9-623D-4CB8-BCCC-13D11D25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D2B8-F893-4BC7-A080-557E11C78070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F82C08-F1BA-4C12-9A10-D10CA4C5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C2FE8-CACF-4FF8-81DB-96067ADD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08F1-08B3-46DC-A774-73270E100B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071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871A5-E14F-4ED2-867E-6A531AA8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623B79-3679-4607-870B-5A640B1BD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8178D7-6DDE-4E37-B6FC-C5D79C8D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D2B8-F893-4BC7-A080-557E11C78070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58019A-2ACC-443E-9792-9A8F5EDB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F45890-EA7D-48AE-A43F-71CFA01C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08F1-08B3-46DC-A774-73270E100B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596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208C0A-313A-4AE7-A1BA-7950752EF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634B87-C9E2-4DBE-AB40-0B433F227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619FF-61C6-459D-927C-D59FFE7FC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D2B8-F893-4BC7-A080-557E11C78070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39EE3B-647B-4A22-BA3D-EAB26C92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5EB7CA-92D7-4BA9-9B27-9BE56E27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08F1-08B3-46DC-A774-73270E100B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2498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887755" y="620688"/>
            <a:ext cx="7694645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rgbClr val="1D26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3887755" y="3076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4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2" y="71414"/>
            <a:ext cx="1714469" cy="53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5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B485B-D007-4506-823B-19C0E41A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17BF5-EFDC-4289-95C4-9BF185A1D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DD1485-36DB-4C44-A51F-24F60B92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D2B8-F893-4BC7-A080-557E11C78070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5A3C07-4688-4E2B-8DE6-C2FA266E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07B47B-9E29-4215-9619-302854A1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08F1-08B3-46DC-A774-73270E100B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009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BEDEB-E7BD-402D-832E-6C65183D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F5DED-30AA-4551-AB24-DCF6BEFC7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0CB97B-E4E1-442A-B269-2035EBEE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D2B8-F893-4BC7-A080-557E11C78070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128CC2-F81D-4C24-9021-2C83FEF5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3A8CEE-2AFB-4341-8295-EC0450B6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08F1-08B3-46DC-A774-73270E100B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769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F9DF4-7642-476C-9629-0404F3CA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831882-601F-47AC-BA69-D944BC8F7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090E94-150C-4E53-90D3-9CFF01457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228E5A-0895-4774-A0AE-C340A93E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D2B8-F893-4BC7-A080-557E11C78070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CB6548-BA52-4986-BA00-5651AF53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0BC9EE-6CCC-48F4-A906-2FCA98B1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08F1-08B3-46DC-A774-73270E100B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070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F09BF-A917-4DCC-B076-A4D8C8ED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CA83B3-7101-4B62-9F66-F615974B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D1E796-93A3-4503-94E9-FB2D1A8FA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A6A2C3B-CBBF-451C-8F08-A67122575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16E0D3-FB5C-41F0-95B2-DA8EFD491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8EB11B-8ADC-4B8C-B3F8-555A0EC5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D2B8-F893-4BC7-A080-557E11C78070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CFE65D-5E25-49FB-9954-7B958D66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75E30C-CAD3-43BF-9AF7-A6B2C010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08F1-08B3-46DC-A774-73270E100B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150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DECF3-794C-4638-83F3-0ABF813A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B71342-C715-4861-BAFF-B100448C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D2B8-F893-4BC7-A080-557E11C78070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919894-90AF-4263-86C9-11BFE22D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6532E0-2DF7-4C31-864D-63244624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08F1-08B3-46DC-A774-73270E100B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00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96CDDB-DFDC-45DC-83B3-BF4C6706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D2B8-F893-4BC7-A080-557E11C78070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B33859-3C14-4640-97D3-C3ACEA3F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F0E656-D0D2-48F0-874D-C212030C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08F1-08B3-46DC-A774-73270E100B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21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09F18-1C51-489B-AC50-BB5BCDD5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C8634-0141-4476-9F82-CF61E4FC3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9D38CB-02E7-4BB1-AD75-91C276F7E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AA73E7-49BF-4F15-91AC-B7343266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D2B8-F893-4BC7-A080-557E11C78070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6B8615-53EC-4D5F-86D3-C5242742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C41223-9473-4B7B-A335-BAFC681B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08F1-08B3-46DC-A774-73270E100B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448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82005-D47B-441D-88DB-EBD33487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B1861A-A3FF-4324-A7A8-4AFFE09F1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196F45-4CC0-456E-A8BD-692C91383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1274BC-DEC8-499E-BF79-EA1F98C3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D2B8-F893-4BC7-A080-557E11C78070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123A8B-3CF7-47C8-9F05-BBBC28C2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1CA92-F38D-4F62-A9F5-1BFE8B36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08F1-08B3-46DC-A774-73270E100B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533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73B094D-B8B5-486D-BCBB-AC0086DB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035FB6-316B-4101-87C9-BB385ABBE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B7167A-87B6-4EB5-82D1-BDDCE860B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2D2B8-F893-4BC7-A080-557E11C78070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8400BF-021E-40B4-BFC4-8709FC0B0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203350-CB8D-4832-96BE-B37CF3C9C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408F1-08B3-46DC-A774-73270E100B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685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upo 170">
            <a:extLst>
              <a:ext uri="{FF2B5EF4-FFF2-40B4-BE49-F238E27FC236}">
                <a16:creationId xmlns:a16="http://schemas.microsoft.com/office/drawing/2014/main" id="{B73D127A-5127-4CF6-9987-6274B764B43E}"/>
              </a:ext>
            </a:extLst>
          </p:cNvPr>
          <p:cNvGrpSpPr/>
          <p:nvPr/>
        </p:nvGrpSpPr>
        <p:grpSpPr>
          <a:xfrm>
            <a:off x="792166" y="254000"/>
            <a:ext cx="10012356" cy="8529458"/>
            <a:chOff x="792166" y="254000"/>
            <a:chExt cx="10012356" cy="8529458"/>
          </a:xfrm>
        </p:grpSpPr>
        <p:grpSp>
          <p:nvGrpSpPr>
            <p:cNvPr id="52" name="Grupo 51">
              <a:extLst>
                <a:ext uri="{FF2B5EF4-FFF2-40B4-BE49-F238E27FC236}">
                  <a16:creationId xmlns:a16="http://schemas.microsoft.com/office/drawing/2014/main" id="{F45D1B12-DFE6-4AEB-80DD-04BADA3F991E}"/>
                </a:ext>
              </a:extLst>
            </p:cNvPr>
            <p:cNvGrpSpPr/>
            <p:nvPr/>
          </p:nvGrpSpPr>
          <p:grpSpPr>
            <a:xfrm>
              <a:off x="3594100" y="254000"/>
              <a:ext cx="4343400" cy="2070100"/>
              <a:chOff x="3594100" y="254000"/>
              <a:chExt cx="4343400" cy="2070100"/>
            </a:xfrm>
          </p:grpSpPr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CDC7E224-4D15-4B7A-8FFB-E02806AF9F48}"/>
                  </a:ext>
                </a:extLst>
              </p:cNvPr>
              <p:cNvCxnSpPr>
                <a:cxnSpLocks/>
                <a:stCxn id="8" idx="2"/>
                <a:endCxn id="12" idx="0"/>
              </p:cNvCxnSpPr>
              <p:nvPr/>
            </p:nvCxnSpPr>
            <p:spPr>
              <a:xfrm>
                <a:off x="5765800" y="1460500"/>
                <a:ext cx="0" cy="863600"/>
              </a:xfrm>
              <a:prstGeom prst="line">
                <a:avLst/>
              </a:prstGeom>
              <a:ln w="57150" cmpd="sng">
                <a:solidFill>
                  <a:schemeClr val="bg2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" name="Grupo 9">
                <a:extLst>
                  <a:ext uri="{FF2B5EF4-FFF2-40B4-BE49-F238E27FC236}">
                    <a16:creationId xmlns:a16="http://schemas.microsoft.com/office/drawing/2014/main" id="{D2771B25-DFE8-412B-88A7-1CDBA5C7AE06}"/>
                  </a:ext>
                </a:extLst>
              </p:cNvPr>
              <p:cNvGrpSpPr/>
              <p:nvPr/>
            </p:nvGrpSpPr>
            <p:grpSpPr>
              <a:xfrm>
                <a:off x="3594100" y="254000"/>
                <a:ext cx="4343400" cy="1206500"/>
                <a:chOff x="3594100" y="240615"/>
                <a:chExt cx="4343400" cy="1244600"/>
              </a:xfrm>
            </p:grpSpPr>
            <p:sp>
              <p:nvSpPr>
                <p:cNvPr id="8" name="Diagrama de flujo: terminador 7">
                  <a:extLst>
                    <a:ext uri="{FF2B5EF4-FFF2-40B4-BE49-F238E27FC236}">
                      <a16:creationId xmlns:a16="http://schemas.microsoft.com/office/drawing/2014/main" id="{967762B8-B618-4E7D-9C7A-DA7981FE307E}"/>
                    </a:ext>
                  </a:extLst>
                </p:cNvPr>
                <p:cNvSpPr/>
                <p:nvPr/>
              </p:nvSpPr>
              <p:spPr>
                <a:xfrm>
                  <a:off x="3594100" y="240615"/>
                  <a:ext cx="4343400" cy="1244600"/>
                </a:xfrm>
                <a:prstGeom prst="flowChartTerminator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BC99D3F3-6B56-48AF-AD61-BBE9971A9986}"/>
                    </a:ext>
                  </a:extLst>
                </p:cNvPr>
                <p:cNvSpPr txBox="1"/>
                <p:nvPr/>
              </p:nvSpPr>
              <p:spPr>
                <a:xfrm>
                  <a:off x="3803650" y="447417"/>
                  <a:ext cx="3924300" cy="857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CO" sz="2400" dirty="0"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- USA -</a:t>
                  </a:r>
                </a:p>
                <a:p>
                  <a:pPr algn="ctr"/>
                  <a:r>
                    <a:rPr lang="es-CO" sz="2400" dirty="0"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MIAMI SOCCER OFICIAL</a:t>
                  </a:r>
                </a:p>
              </p:txBody>
            </p:sp>
          </p:grpSp>
        </p:grpSp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10CBC184-FF2F-4538-8F07-9ADC5A4A662F}"/>
                </a:ext>
              </a:extLst>
            </p:cNvPr>
            <p:cNvGrpSpPr/>
            <p:nvPr/>
          </p:nvGrpSpPr>
          <p:grpSpPr>
            <a:xfrm>
              <a:off x="792166" y="2139434"/>
              <a:ext cx="10012356" cy="1121786"/>
              <a:chOff x="792166" y="2139434"/>
              <a:chExt cx="10012356" cy="1121786"/>
            </a:xfrm>
          </p:grpSpPr>
          <p:grpSp>
            <p:nvGrpSpPr>
              <p:cNvPr id="50" name="Grupo 49">
                <a:extLst>
                  <a:ext uri="{FF2B5EF4-FFF2-40B4-BE49-F238E27FC236}">
                    <a16:creationId xmlns:a16="http://schemas.microsoft.com/office/drawing/2014/main" id="{745A21CB-7232-466B-A3A3-B5C8ABB02898}"/>
                  </a:ext>
                </a:extLst>
              </p:cNvPr>
              <p:cNvGrpSpPr/>
              <p:nvPr/>
            </p:nvGrpSpPr>
            <p:grpSpPr>
              <a:xfrm>
                <a:off x="792166" y="2364340"/>
                <a:ext cx="3627434" cy="369332"/>
                <a:chOff x="792166" y="2364340"/>
                <a:chExt cx="3627434" cy="369332"/>
              </a:xfrm>
            </p:grpSpPr>
            <p:cxnSp>
              <p:nvCxnSpPr>
                <p:cNvPr id="18" name="Conector recto 17">
                  <a:extLst>
                    <a:ext uri="{FF2B5EF4-FFF2-40B4-BE49-F238E27FC236}">
                      <a16:creationId xmlns:a16="http://schemas.microsoft.com/office/drawing/2014/main" id="{E5E48AD0-BB1A-4B0B-9E21-31A2C4D7B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57450" y="2574918"/>
                  <a:ext cx="1962150" cy="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prstDash val="solid"/>
                  <a:tailEnd type="oval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54D30A17-9D57-4DB5-BD01-ED2DB7DF070D}"/>
                    </a:ext>
                  </a:extLst>
                </p:cNvPr>
                <p:cNvSpPr txBox="1"/>
                <p:nvPr/>
              </p:nvSpPr>
              <p:spPr>
                <a:xfrm>
                  <a:off x="792166" y="2364340"/>
                  <a:ext cx="1616072" cy="369332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s-CO" dirty="0" err="1">
                      <a:solidFill>
                        <a:schemeClr val="bg1"/>
                      </a:solidFill>
                      <a:latin typeface="Arial Narrow" panose="020B0606020202030204" pitchFamily="34" charset="0"/>
                    </a:rPr>
                    <a:t>Org</a:t>
                  </a:r>
                  <a:r>
                    <a:rPr lang="es-CO" dirty="0">
                      <a:solidFill>
                        <a:schemeClr val="bg1"/>
                      </a:solidFill>
                      <a:latin typeface="Arial Narrow" panose="020B0606020202030204" pitchFamily="34" charset="0"/>
                    </a:rPr>
                    <a:t>. disciplinario</a:t>
                  </a:r>
                </a:p>
              </p:txBody>
            </p:sp>
          </p:grpSp>
          <p:grpSp>
            <p:nvGrpSpPr>
              <p:cNvPr id="51" name="Grupo 50">
                <a:extLst>
                  <a:ext uri="{FF2B5EF4-FFF2-40B4-BE49-F238E27FC236}">
                    <a16:creationId xmlns:a16="http://schemas.microsoft.com/office/drawing/2014/main" id="{82C59E25-ED3F-4D98-9624-08AAC80A9833}"/>
                  </a:ext>
                </a:extLst>
              </p:cNvPr>
              <p:cNvGrpSpPr/>
              <p:nvPr/>
            </p:nvGrpSpPr>
            <p:grpSpPr>
              <a:xfrm>
                <a:off x="965204" y="2647424"/>
                <a:ext cx="3441696" cy="369332"/>
                <a:chOff x="965204" y="2647424"/>
                <a:chExt cx="3441696" cy="369332"/>
              </a:xfrm>
            </p:grpSpPr>
            <p:cxnSp>
              <p:nvCxnSpPr>
                <p:cNvPr id="29" name="Conector recto 28">
                  <a:extLst>
                    <a:ext uri="{FF2B5EF4-FFF2-40B4-BE49-F238E27FC236}">
                      <a16:creationId xmlns:a16="http://schemas.microsoft.com/office/drawing/2014/main" id="{5FDB08D6-2AC4-42E8-8CB9-39B9F7C732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44750" y="2832090"/>
                  <a:ext cx="1962150" cy="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prstDash val="solid"/>
                  <a:tailEnd type="oval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CuadroTexto 36">
                  <a:extLst>
                    <a:ext uri="{FF2B5EF4-FFF2-40B4-BE49-F238E27FC236}">
                      <a16:creationId xmlns:a16="http://schemas.microsoft.com/office/drawing/2014/main" id="{73142B5A-CDD0-46EA-8AB9-6C4B6EADEF4F}"/>
                    </a:ext>
                  </a:extLst>
                </p:cNvPr>
                <p:cNvSpPr txBox="1"/>
                <p:nvPr/>
              </p:nvSpPr>
              <p:spPr>
                <a:xfrm>
                  <a:off x="965204" y="2647424"/>
                  <a:ext cx="1443034" cy="369332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square" rtlCol="0">
                  <a:spAutoFit/>
                </a:bodyPr>
                <a:lstStyle>
                  <a:defPPr>
                    <a:defRPr lang="es-CO"/>
                  </a:defPPr>
                  <a:lvl1pPr algn="r">
                    <a:defRPr>
                      <a:solidFill>
                        <a:schemeClr val="bg1"/>
                      </a:solidFill>
                      <a:latin typeface="Arial Narrow" panose="020B0606020202030204" pitchFamily="34" charset="0"/>
                    </a:defRPr>
                  </a:lvl1pPr>
                </a:lstStyle>
                <a:p>
                  <a:r>
                    <a:rPr lang="es-CO" dirty="0" err="1"/>
                    <a:t>Org</a:t>
                  </a:r>
                  <a:r>
                    <a:rPr lang="es-CO" dirty="0"/>
                    <a:t>. de control</a:t>
                  </a:r>
                </a:p>
              </p:txBody>
            </p:sp>
          </p:grpSp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6AE8C9CA-41EE-4648-9CB8-31DEA32A2CB3}"/>
                  </a:ext>
                </a:extLst>
              </p:cNvPr>
              <p:cNvGrpSpPr/>
              <p:nvPr/>
            </p:nvGrpSpPr>
            <p:grpSpPr>
              <a:xfrm>
                <a:off x="6956425" y="2139434"/>
                <a:ext cx="3848097" cy="369332"/>
                <a:chOff x="6956425" y="2139434"/>
                <a:chExt cx="3848097" cy="369332"/>
              </a:xfrm>
            </p:grpSpPr>
            <p:cxnSp>
              <p:nvCxnSpPr>
                <p:cNvPr id="21" name="Conector recto 20">
                  <a:extLst>
                    <a:ext uri="{FF2B5EF4-FFF2-40B4-BE49-F238E27FC236}">
                      <a16:creationId xmlns:a16="http://schemas.microsoft.com/office/drawing/2014/main" id="{781E8213-B202-4713-9152-3BC2D621C2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56425" y="2362880"/>
                  <a:ext cx="2174875" cy="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prstDash val="solid"/>
                  <a:tailEnd type="oval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EC0D69C7-622F-47C8-BB97-39C31E7562F6}"/>
                    </a:ext>
                  </a:extLst>
                </p:cNvPr>
                <p:cNvSpPr txBox="1"/>
                <p:nvPr/>
              </p:nvSpPr>
              <p:spPr>
                <a:xfrm>
                  <a:off x="9188450" y="2139434"/>
                  <a:ext cx="1616072" cy="369332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dirty="0">
                      <a:solidFill>
                        <a:schemeClr val="bg1"/>
                      </a:solidFill>
                      <a:latin typeface="Arial Narrow" panose="020B0606020202030204" pitchFamily="34" charset="0"/>
                    </a:rPr>
                    <a:t>Presidente</a:t>
                  </a:r>
                </a:p>
              </p:txBody>
            </p:sp>
          </p:grpSp>
          <p:grpSp>
            <p:nvGrpSpPr>
              <p:cNvPr id="47" name="Grupo 46">
                <a:extLst>
                  <a:ext uri="{FF2B5EF4-FFF2-40B4-BE49-F238E27FC236}">
                    <a16:creationId xmlns:a16="http://schemas.microsoft.com/office/drawing/2014/main" id="{AED2ECB9-56B5-4CF9-9916-C397E04D09B5}"/>
                  </a:ext>
                </a:extLst>
              </p:cNvPr>
              <p:cNvGrpSpPr/>
              <p:nvPr/>
            </p:nvGrpSpPr>
            <p:grpSpPr>
              <a:xfrm>
                <a:off x="7146925" y="2390252"/>
                <a:ext cx="3657597" cy="369332"/>
                <a:chOff x="7146925" y="2390252"/>
                <a:chExt cx="3657597" cy="369332"/>
              </a:xfrm>
            </p:grpSpPr>
            <p:cxnSp>
              <p:nvCxnSpPr>
                <p:cNvPr id="24" name="Conector recto 23">
                  <a:extLst>
                    <a:ext uri="{FF2B5EF4-FFF2-40B4-BE49-F238E27FC236}">
                      <a16:creationId xmlns:a16="http://schemas.microsoft.com/office/drawing/2014/main" id="{22267B3D-474A-4375-A23D-BA826C3C13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46925" y="2574918"/>
                  <a:ext cx="1984375" cy="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prstDash val="solid"/>
                  <a:tailEnd type="oval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45F77601-7FD8-41B6-B12D-888EA8258AED}"/>
                    </a:ext>
                  </a:extLst>
                </p:cNvPr>
                <p:cNvSpPr txBox="1"/>
                <p:nvPr/>
              </p:nvSpPr>
              <p:spPr>
                <a:xfrm>
                  <a:off x="9188450" y="2390252"/>
                  <a:ext cx="1616072" cy="369332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dirty="0">
                      <a:solidFill>
                        <a:schemeClr val="bg1"/>
                      </a:solidFill>
                      <a:latin typeface="Arial Narrow" panose="020B0606020202030204" pitchFamily="34" charset="0"/>
                    </a:rPr>
                    <a:t>Secretario</a:t>
                  </a:r>
                </a:p>
              </p:txBody>
            </p:sp>
          </p:grpSp>
          <p:grpSp>
            <p:nvGrpSpPr>
              <p:cNvPr id="48" name="Grupo 47">
                <a:extLst>
                  <a:ext uri="{FF2B5EF4-FFF2-40B4-BE49-F238E27FC236}">
                    <a16:creationId xmlns:a16="http://schemas.microsoft.com/office/drawing/2014/main" id="{0313BE06-39D8-428D-9C9F-59A55DFC5E5A}"/>
                  </a:ext>
                </a:extLst>
              </p:cNvPr>
              <p:cNvGrpSpPr/>
              <p:nvPr/>
            </p:nvGrpSpPr>
            <p:grpSpPr>
              <a:xfrm>
                <a:off x="7146925" y="2641070"/>
                <a:ext cx="3657597" cy="369332"/>
                <a:chOff x="7146925" y="2641070"/>
                <a:chExt cx="3657597" cy="369332"/>
              </a:xfrm>
            </p:grpSpPr>
            <p:cxnSp>
              <p:nvCxnSpPr>
                <p:cNvPr id="23" name="Conector recto 22">
                  <a:extLst>
                    <a:ext uri="{FF2B5EF4-FFF2-40B4-BE49-F238E27FC236}">
                      <a16:creationId xmlns:a16="http://schemas.microsoft.com/office/drawing/2014/main" id="{856B7E6B-9866-4355-9687-B9D9F57D9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46925" y="2832090"/>
                  <a:ext cx="1984375" cy="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prstDash val="solid"/>
                  <a:tailEnd type="oval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CuadroTexto 42">
                  <a:extLst>
                    <a:ext uri="{FF2B5EF4-FFF2-40B4-BE49-F238E27FC236}">
                      <a16:creationId xmlns:a16="http://schemas.microsoft.com/office/drawing/2014/main" id="{763D4185-62EC-4690-90F1-F38AA4B00481}"/>
                    </a:ext>
                  </a:extLst>
                </p:cNvPr>
                <p:cNvSpPr txBox="1"/>
                <p:nvPr/>
              </p:nvSpPr>
              <p:spPr>
                <a:xfrm>
                  <a:off x="9188450" y="2641070"/>
                  <a:ext cx="1616072" cy="369332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dirty="0">
                      <a:solidFill>
                        <a:schemeClr val="bg1"/>
                      </a:solidFill>
                      <a:latin typeface="Arial Narrow" panose="020B0606020202030204" pitchFamily="34" charset="0"/>
                    </a:rPr>
                    <a:t>Tesorero</a:t>
                  </a:r>
                </a:p>
              </p:txBody>
            </p:sp>
          </p:grpSp>
          <p:grpSp>
            <p:nvGrpSpPr>
              <p:cNvPr id="49" name="Grupo 48">
                <a:extLst>
                  <a:ext uri="{FF2B5EF4-FFF2-40B4-BE49-F238E27FC236}">
                    <a16:creationId xmlns:a16="http://schemas.microsoft.com/office/drawing/2014/main" id="{67065E9C-549E-40FC-8296-BB799F8CE09E}"/>
                  </a:ext>
                </a:extLst>
              </p:cNvPr>
              <p:cNvGrpSpPr/>
              <p:nvPr/>
            </p:nvGrpSpPr>
            <p:grpSpPr>
              <a:xfrm>
                <a:off x="6956425" y="2891888"/>
                <a:ext cx="3848097" cy="369332"/>
                <a:chOff x="6956425" y="2891888"/>
                <a:chExt cx="3848097" cy="369332"/>
              </a:xfrm>
            </p:grpSpPr>
            <p:cxnSp>
              <p:nvCxnSpPr>
                <p:cNvPr id="22" name="Conector recto 21">
                  <a:extLst>
                    <a:ext uri="{FF2B5EF4-FFF2-40B4-BE49-F238E27FC236}">
                      <a16:creationId xmlns:a16="http://schemas.microsoft.com/office/drawing/2014/main" id="{75F2001B-7287-4E25-AB98-C6DE09D1D0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56425" y="3044818"/>
                  <a:ext cx="2174875" cy="1202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prstDash val="solid"/>
                  <a:tailEnd type="oval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5F0CED88-AED3-4D6D-AA34-FA1B2C265103}"/>
                    </a:ext>
                  </a:extLst>
                </p:cNvPr>
                <p:cNvSpPr txBox="1"/>
                <p:nvPr/>
              </p:nvSpPr>
              <p:spPr>
                <a:xfrm>
                  <a:off x="9188450" y="2891888"/>
                  <a:ext cx="1616072" cy="369332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dirty="0">
                      <a:solidFill>
                        <a:schemeClr val="bg1"/>
                      </a:solidFill>
                      <a:latin typeface="Arial Narrow" panose="020B0606020202030204" pitchFamily="34" charset="0"/>
                    </a:rPr>
                    <a:t>Vocal</a:t>
                  </a:r>
                </a:p>
              </p:txBody>
            </p:sp>
          </p:grp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BDB22AE9-9A5C-4290-B9EF-D15FA2FD3667}"/>
                  </a:ext>
                </a:extLst>
              </p:cNvPr>
              <p:cNvGrpSpPr/>
              <p:nvPr/>
            </p:nvGrpSpPr>
            <p:grpSpPr>
              <a:xfrm>
                <a:off x="4273550" y="2324100"/>
                <a:ext cx="2984500" cy="819146"/>
                <a:chOff x="4216400" y="240615"/>
                <a:chExt cx="2984500" cy="955670"/>
              </a:xfrm>
            </p:grpSpPr>
            <p:sp>
              <p:nvSpPr>
                <p:cNvPr id="12" name="Diagrama de flujo: terminador 11">
                  <a:extLst>
                    <a:ext uri="{FF2B5EF4-FFF2-40B4-BE49-F238E27FC236}">
                      <a16:creationId xmlns:a16="http://schemas.microsoft.com/office/drawing/2014/main" id="{7043D406-2DF9-47CA-AC88-070526743859}"/>
                    </a:ext>
                  </a:extLst>
                </p:cNvPr>
                <p:cNvSpPr/>
                <p:nvPr/>
              </p:nvSpPr>
              <p:spPr>
                <a:xfrm>
                  <a:off x="4216400" y="240615"/>
                  <a:ext cx="2984500" cy="955670"/>
                </a:xfrm>
                <a:prstGeom prst="flowChartTerminator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E36562F3-7DE8-4C05-87F9-51791D7EEB9D}"/>
                    </a:ext>
                  </a:extLst>
                </p:cNvPr>
                <p:cNvSpPr txBox="1"/>
                <p:nvPr/>
              </p:nvSpPr>
              <p:spPr>
                <a:xfrm>
                  <a:off x="4540250" y="341423"/>
                  <a:ext cx="2451100" cy="7540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CO" dirty="0"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Junta Directiva</a:t>
                  </a:r>
                </a:p>
                <a:p>
                  <a:pPr algn="ctr"/>
                  <a:r>
                    <a:rPr lang="es-CO" dirty="0"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Academia de Fútbol</a:t>
                  </a:r>
                </a:p>
              </p:txBody>
            </p:sp>
          </p:grpSp>
        </p:grp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1F79AB25-EE6A-453A-9CF4-439EC3414DED}"/>
                </a:ext>
              </a:extLst>
            </p:cNvPr>
            <p:cNvCxnSpPr>
              <a:cxnSpLocks/>
            </p:cNvCxnSpPr>
            <p:nvPr/>
          </p:nvCxnSpPr>
          <p:spPr>
            <a:xfrm>
              <a:off x="8872365" y="5367606"/>
              <a:ext cx="0" cy="493932"/>
            </a:xfrm>
            <a:prstGeom prst="line">
              <a:avLst/>
            </a:prstGeom>
            <a:ln w="47625" cmpd="sng">
              <a:solidFill>
                <a:schemeClr val="bg2"/>
              </a:solidFill>
              <a:prstDash val="solid"/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CuadroTexto 148">
              <a:extLst>
                <a:ext uri="{FF2B5EF4-FFF2-40B4-BE49-F238E27FC236}">
                  <a16:creationId xmlns:a16="http://schemas.microsoft.com/office/drawing/2014/main" id="{58D49D75-EE78-42FE-B525-83C3312A968E}"/>
                </a:ext>
              </a:extLst>
            </p:cNvPr>
            <p:cNvSpPr txBox="1"/>
            <p:nvPr/>
          </p:nvSpPr>
          <p:spPr>
            <a:xfrm>
              <a:off x="8064329" y="5854977"/>
              <a:ext cx="161607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Patrocinadores</a:t>
              </a:r>
            </a:p>
          </p:txBody>
        </p: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C8D361AD-231E-410F-80F0-AF6D87B72D21}"/>
                </a:ext>
              </a:extLst>
            </p:cNvPr>
            <p:cNvCxnSpPr>
              <a:cxnSpLocks/>
            </p:cNvCxnSpPr>
            <p:nvPr/>
          </p:nvCxnSpPr>
          <p:spPr>
            <a:xfrm>
              <a:off x="8872365" y="6224309"/>
              <a:ext cx="0" cy="223383"/>
            </a:xfrm>
            <a:prstGeom prst="line">
              <a:avLst/>
            </a:prstGeom>
            <a:ln w="47625" cmpd="sng">
              <a:solidFill>
                <a:schemeClr val="bg2"/>
              </a:solidFill>
              <a:prstDash val="solid"/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CuadroTexto 152">
              <a:extLst>
                <a:ext uri="{FF2B5EF4-FFF2-40B4-BE49-F238E27FC236}">
                  <a16:creationId xmlns:a16="http://schemas.microsoft.com/office/drawing/2014/main" id="{46F5CB16-CCF9-4BF8-B7DF-B2AA2AC3DDF7}"/>
                </a:ext>
              </a:extLst>
            </p:cNvPr>
            <p:cNvSpPr txBox="1"/>
            <p:nvPr/>
          </p:nvSpPr>
          <p:spPr>
            <a:xfrm>
              <a:off x="8064329" y="6488668"/>
              <a:ext cx="161607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 err="1">
                  <a:solidFill>
                    <a:schemeClr val="bg1"/>
                  </a:solidFill>
                  <a:latin typeface="Arial Narrow" panose="020B0606020202030204" pitchFamily="34" charset="0"/>
                </a:rPr>
                <a:t>Markenting</a:t>
              </a:r>
              <a:endParaRPr lang="es-CO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C9FB1E8C-B92E-40C6-8870-FAF8BC7122EC}"/>
                </a:ext>
              </a:extLst>
            </p:cNvPr>
            <p:cNvCxnSpPr>
              <a:cxnSpLocks/>
            </p:cNvCxnSpPr>
            <p:nvPr/>
          </p:nvCxnSpPr>
          <p:spPr>
            <a:xfrm>
              <a:off x="8882084" y="6858000"/>
              <a:ext cx="0" cy="223383"/>
            </a:xfrm>
            <a:prstGeom prst="line">
              <a:avLst/>
            </a:prstGeom>
            <a:ln w="47625" cmpd="sng">
              <a:solidFill>
                <a:schemeClr val="bg2"/>
              </a:solidFill>
              <a:prstDash val="solid"/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CuadroTexto 156">
              <a:extLst>
                <a:ext uri="{FF2B5EF4-FFF2-40B4-BE49-F238E27FC236}">
                  <a16:creationId xmlns:a16="http://schemas.microsoft.com/office/drawing/2014/main" id="{A4C34D4E-E67C-4AD3-A58E-E56BAE339BA5}"/>
                </a:ext>
              </a:extLst>
            </p:cNvPr>
            <p:cNvSpPr txBox="1"/>
            <p:nvPr/>
          </p:nvSpPr>
          <p:spPr>
            <a:xfrm>
              <a:off x="8074048" y="7108027"/>
              <a:ext cx="161607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Convenios</a:t>
              </a:r>
            </a:p>
          </p:txBody>
        </p:sp>
        <p:cxnSp>
          <p:nvCxnSpPr>
            <p:cNvPr id="158" name="Conector recto 157">
              <a:extLst>
                <a:ext uri="{FF2B5EF4-FFF2-40B4-BE49-F238E27FC236}">
                  <a16:creationId xmlns:a16="http://schemas.microsoft.com/office/drawing/2014/main" id="{992B3826-3014-4EE9-A938-EB43AA60959D}"/>
                </a:ext>
              </a:extLst>
            </p:cNvPr>
            <p:cNvCxnSpPr>
              <a:cxnSpLocks/>
            </p:cNvCxnSpPr>
            <p:nvPr/>
          </p:nvCxnSpPr>
          <p:spPr>
            <a:xfrm>
              <a:off x="8872365" y="7491691"/>
              <a:ext cx="0" cy="223383"/>
            </a:xfrm>
            <a:prstGeom prst="line">
              <a:avLst/>
            </a:prstGeom>
            <a:ln w="47625" cmpd="sng">
              <a:solidFill>
                <a:schemeClr val="bg2"/>
              </a:solidFill>
              <a:prstDash val="solid"/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CuadroTexto 158">
              <a:extLst>
                <a:ext uri="{FF2B5EF4-FFF2-40B4-BE49-F238E27FC236}">
                  <a16:creationId xmlns:a16="http://schemas.microsoft.com/office/drawing/2014/main" id="{7BEFC55B-FEEE-476A-9073-3D0F0103CB82}"/>
                </a:ext>
              </a:extLst>
            </p:cNvPr>
            <p:cNvSpPr txBox="1"/>
            <p:nvPr/>
          </p:nvSpPr>
          <p:spPr>
            <a:xfrm>
              <a:off x="8064329" y="7741718"/>
              <a:ext cx="161607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Alianzas</a:t>
              </a:r>
            </a:p>
          </p:txBody>
        </p:sp>
        <p:cxnSp>
          <p:nvCxnSpPr>
            <p:cNvPr id="160" name="Conector recto 159">
              <a:extLst>
                <a:ext uri="{FF2B5EF4-FFF2-40B4-BE49-F238E27FC236}">
                  <a16:creationId xmlns:a16="http://schemas.microsoft.com/office/drawing/2014/main" id="{9BA17CFD-62BB-4068-8ADB-A5A7BA99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882084" y="8164099"/>
              <a:ext cx="0" cy="223383"/>
            </a:xfrm>
            <a:prstGeom prst="line">
              <a:avLst/>
            </a:prstGeom>
            <a:ln w="47625" cmpd="sng">
              <a:solidFill>
                <a:schemeClr val="bg2"/>
              </a:solidFill>
              <a:prstDash val="solid"/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CuadroTexto 160">
              <a:extLst>
                <a:ext uri="{FF2B5EF4-FFF2-40B4-BE49-F238E27FC236}">
                  <a16:creationId xmlns:a16="http://schemas.microsoft.com/office/drawing/2014/main" id="{D6998682-16EA-487B-AEC8-901F2AB51215}"/>
                </a:ext>
              </a:extLst>
            </p:cNvPr>
            <p:cNvSpPr txBox="1"/>
            <p:nvPr/>
          </p:nvSpPr>
          <p:spPr>
            <a:xfrm>
              <a:off x="8074048" y="8414126"/>
              <a:ext cx="1616072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Padres</a:t>
              </a:r>
            </a:p>
          </p:txBody>
        </p:sp>
        <p:cxnSp>
          <p:nvCxnSpPr>
            <p:cNvPr id="162" name="Conector recto 161">
              <a:extLst>
                <a:ext uri="{FF2B5EF4-FFF2-40B4-BE49-F238E27FC236}">
                  <a16:creationId xmlns:a16="http://schemas.microsoft.com/office/drawing/2014/main" id="{80FFC2A8-AB4D-45FF-9EEB-D08B1EEC7A52}"/>
                </a:ext>
              </a:extLst>
            </p:cNvPr>
            <p:cNvCxnSpPr>
              <a:cxnSpLocks/>
            </p:cNvCxnSpPr>
            <p:nvPr/>
          </p:nvCxnSpPr>
          <p:spPr>
            <a:xfrm>
              <a:off x="2707715" y="5361045"/>
              <a:ext cx="0" cy="493932"/>
            </a:xfrm>
            <a:prstGeom prst="line">
              <a:avLst/>
            </a:prstGeom>
            <a:ln w="47625" cmpd="sng">
              <a:solidFill>
                <a:schemeClr val="bg2"/>
              </a:solidFill>
              <a:prstDash val="solid"/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CuadroTexto 163">
              <a:extLst>
                <a:ext uri="{FF2B5EF4-FFF2-40B4-BE49-F238E27FC236}">
                  <a16:creationId xmlns:a16="http://schemas.microsoft.com/office/drawing/2014/main" id="{3A0B3D23-9E87-4FB4-A09A-5C8FC2B57F9B}"/>
                </a:ext>
              </a:extLst>
            </p:cNvPr>
            <p:cNvSpPr txBox="1"/>
            <p:nvPr/>
          </p:nvSpPr>
          <p:spPr>
            <a:xfrm>
              <a:off x="1858651" y="5896835"/>
              <a:ext cx="1698125" cy="646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Director deportivo o metodólogo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4CC47AB5-C7CB-4674-9468-08FBE6782164}"/>
                </a:ext>
              </a:extLst>
            </p:cNvPr>
            <p:cNvGrpSpPr/>
            <p:nvPr/>
          </p:nvGrpSpPr>
          <p:grpSpPr>
            <a:xfrm>
              <a:off x="1518404" y="3143246"/>
              <a:ext cx="8478082" cy="2238525"/>
              <a:chOff x="1518404" y="3143246"/>
              <a:chExt cx="8478082" cy="2238525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09D00D8E-EEF0-491F-9C95-A8A1536D032E}"/>
                  </a:ext>
                </a:extLst>
              </p:cNvPr>
              <p:cNvGrpSpPr/>
              <p:nvPr/>
            </p:nvGrpSpPr>
            <p:grpSpPr>
              <a:xfrm>
                <a:off x="2707715" y="3143246"/>
                <a:ext cx="2753753" cy="1559005"/>
                <a:chOff x="2250047" y="3189682"/>
                <a:chExt cx="2753753" cy="1559005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95" name="Conector recto 94">
                  <a:extLst>
                    <a:ext uri="{FF2B5EF4-FFF2-40B4-BE49-F238E27FC236}">
                      <a16:creationId xmlns:a16="http://schemas.microsoft.com/office/drawing/2014/main" id="{355E84AF-6141-4294-9A05-E47AD48D2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3800" y="3189682"/>
                  <a:ext cx="0" cy="404418"/>
                </a:xfrm>
                <a:prstGeom prst="line">
                  <a:avLst/>
                </a:prstGeom>
                <a:ln w="38100" cmpd="sng">
                  <a:solidFill>
                    <a:schemeClr val="bg2"/>
                  </a:solidFill>
                  <a:prstDash val="solid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95">
                  <a:extLst>
                    <a:ext uri="{FF2B5EF4-FFF2-40B4-BE49-F238E27FC236}">
                      <a16:creationId xmlns:a16="http://schemas.microsoft.com/office/drawing/2014/main" id="{9301FB22-E095-4F47-B2E3-7DFC7582A8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50047" y="4211425"/>
                  <a:ext cx="0" cy="537262"/>
                </a:xfrm>
                <a:prstGeom prst="line">
                  <a:avLst/>
                </a:prstGeom>
                <a:ln w="38100" cmpd="sng">
                  <a:solidFill>
                    <a:schemeClr val="bg2"/>
                  </a:solidFill>
                  <a:prstDash val="solid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Arco 99">
                  <a:extLst>
                    <a:ext uri="{FF2B5EF4-FFF2-40B4-BE49-F238E27FC236}">
                      <a16:creationId xmlns:a16="http://schemas.microsoft.com/office/drawing/2014/main" id="{6C8563F6-9C23-4F13-8FF3-8FCCC6E975B3}"/>
                    </a:ext>
                  </a:extLst>
                </p:cNvPr>
                <p:cNvSpPr/>
                <p:nvPr/>
              </p:nvSpPr>
              <p:spPr>
                <a:xfrm rot="10800000">
                  <a:off x="2250048" y="3913267"/>
                  <a:ext cx="495296" cy="598270"/>
                </a:xfrm>
                <a:prstGeom prst="arc">
                  <a:avLst>
                    <a:gd name="adj1" fmla="val 21422033"/>
                    <a:gd name="adj2" fmla="val 6002866"/>
                  </a:avLst>
                </a:prstGeom>
                <a:ln w="38100">
                  <a:solidFill>
                    <a:schemeClr val="bg2"/>
                  </a:solidFill>
                  <a:prstDash val="solid"/>
                  <a:tailEnd type="none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93" name="Arco 92">
                  <a:extLst>
                    <a:ext uri="{FF2B5EF4-FFF2-40B4-BE49-F238E27FC236}">
                      <a16:creationId xmlns:a16="http://schemas.microsoft.com/office/drawing/2014/main" id="{BF2893D6-4AC1-4260-8504-B01221626D4A}"/>
                    </a:ext>
                  </a:extLst>
                </p:cNvPr>
                <p:cNvSpPr/>
                <p:nvPr/>
              </p:nvSpPr>
              <p:spPr>
                <a:xfrm>
                  <a:off x="4508503" y="3314010"/>
                  <a:ext cx="495296" cy="598270"/>
                </a:xfrm>
                <a:prstGeom prst="arc">
                  <a:avLst>
                    <a:gd name="adj1" fmla="val 21002061"/>
                    <a:gd name="adj2" fmla="val 6002866"/>
                  </a:avLst>
                </a:prstGeom>
                <a:ln w="38100">
                  <a:solidFill>
                    <a:schemeClr val="bg2"/>
                  </a:solidFill>
                  <a:prstDash val="solid"/>
                  <a:tailEnd type="none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cxnSp>
              <p:nvCxnSpPr>
                <p:cNvPr id="94" name="Conector recto 93">
                  <a:extLst>
                    <a:ext uri="{FF2B5EF4-FFF2-40B4-BE49-F238E27FC236}">
                      <a16:creationId xmlns:a16="http://schemas.microsoft.com/office/drawing/2014/main" id="{5877A760-A4A9-42B8-B4E1-1EEE8C738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11425" y="3905657"/>
                  <a:ext cx="2216907" cy="6625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prstDash val="solid"/>
                  <a:tailEnd type="none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upo 119">
                <a:extLst>
                  <a:ext uri="{FF2B5EF4-FFF2-40B4-BE49-F238E27FC236}">
                    <a16:creationId xmlns:a16="http://schemas.microsoft.com/office/drawing/2014/main" id="{A534210A-76A8-43CB-853B-A03C0665E937}"/>
                  </a:ext>
                </a:extLst>
              </p:cNvPr>
              <p:cNvGrpSpPr/>
              <p:nvPr/>
            </p:nvGrpSpPr>
            <p:grpSpPr>
              <a:xfrm flipH="1">
                <a:off x="6095484" y="3143246"/>
                <a:ext cx="2753753" cy="1559005"/>
                <a:chOff x="2250047" y="3189682"/>
                <a:chExt cx="2753753" cy="1559005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123" name="Conector recto 122">
                  <a:extLst>
                    <a:ext uri="{FF2B5EF4-FFF2-40B4-BE49-F238E27FC236}">
                      <a16:creationId xmlns:a16="http://schemas.microsoft.com/office/drawing/2014/main" id="{624DA9B3-EC36-4A8D-AD1F-B127E6FE9F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3799" y="3189682"/>
                  <a:ext cx="1" cy="404418"/>
                </a:xfrm>
                <a:prstGeom prst="line">
                  <a:avLst/>
                </a:prstGeom>
                <a:ln w="38100" cmpd="sng">
                  <a:solidFill>
                    <a:schemeClr val="bg2"/>
                  </a:solidFill>
                  <a:prstDash val="solid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Arco 120">
                  <a:extLst>
                    <a:ext uri="{FF2B5EF4-FFF2-40B4-BE49-F238E27FC236}">
                      <a16:creationId xmlns:a16="http://schemas.microsoft.com/office/drawing/2014/main" id="{45256954-B499-4583-A77C-7B1222264051}"/>
                    </a:ext>
                  </a:extLst>
                </p:cNvPr>
                <p:cNvSpPr/>
                <p:nvPr/>
              </p:nvSpPr>
              <p:spPr>
                <a:xfrm>
                  <a:off x="4508503" y="3314010"/>
                  <a:ext cx="495296" cy="598270"/>
                </a:xfrm>
                <a:prstGeom prst="arc">
                  <a:avLst>
                    <a:gd name="adj1" fmla="val 21019191"/>
                    <a:gd name="adj2" fmla="val 6002866"/>
                  </a:avLst>
                </a:prstGeom>
                <a:ln w="38100">
                  <a:solidFill>
                    <a:schemeClr val="bg2"/>
                  </a:solidFill>
                  <a:prstDash val="solid"/>
                  <a:tailEnd type="none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cxnSp>
              <p:nvCxnSpPr>
                <p:cNvPr id="122" name="Conector recto 121">
                  <a:extLst>
                    <a:ext uri="{FF2B5EF4-FFF2-40B4-BE49-F238E27FC236}">
                      <a16:creationId xmlns:a16="http://schemas.microsoft.com/office/drawing/2014/main" id="{C7DACF5F-C907-45E8-8597-B0DFEFD3AD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11424" y="3912281"/>
                  <a:ext cx="2216907" cy="1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prstDash val="solid"/>
                  <a:tailEnd type="none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Conector recto 123">
                  <a:extLst>
                    <a:ext uri="{FF2B5EF4-FFF2-40B4-BE49-F238E27FC236}">
                      <a16:creationId xmlns:a16="http://schemas.microsoft.com/office/drawing/2014/main" id="{9F17D1A2-63E4-41B7-861C-78E96ACDAC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50047" y="4211425"/>
                  <a:ext cx="0" cy="537262"/>
                </a:xfrm>
                <a:prstGeom prst="line">
                  <a:avLst/>
                </a:prstGeom>
                <a:ln w="38100" cmpd="sng">
                  <a:solidFill>
                    <a:schemeClr val="bg2"/>
                  </a:solidFill>
                  <a:prstDash val="solid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Arco 124">
                  <a:extLst>
                    <a:ext uri="{FF2B5EF4-FFF2-40B4-BE49-F238E27FC236}">
                      <a16:creationId xmlns:a16="http://schemas.microsoft.com/office/drawing/2014/main" id="{57DE01D8-F289-4733-8BD5-DDC7DEA3C3A6}"/>
                    </a:ext>
                  </a:extLst>
                </p:cNvPr>
                <p:cNvSpPr/>
                <p:nvPr/>
              </p:nvSpPr>
              <p:spPr>
                <a:xfrm rot="10800000">
                  <a:off x="2250048" y="3913267"/>
                  <a:ext cx="495296" cy="598270"/>
                </a:xfrm>
                <a:prstGeom prst="arc">
                  <a:avLst>
                    <a:gd name="adj1" fmla="val 21422033"/>
                    <a:gd name="adj2" fmla="val 6002866"/>
                  </a:avLst>
                </a:prstGeom>
                <a:ln w="38100">
                  <a:solidFill>
                    <a:schemeClr val="bg2"/>
                  </a:solidFill>
                  <a:prstDash val="solid"/>
                  <a:tailEnd type="none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49C1059E-24E0-42DD-A53B-994BC65938ED}"/>
                  </a:ext>
                </a:extLst>
              </p:cNvPr>
              <p:cNvSpPr txBox="1"/>
              <p:nvPr/>
            </p:nvSpPr>
            <p:spPr>
              <a:xfrm>
                <a:off x="4953931" y="3822180"/>
                <a:ext cx="1616072" cy="36933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b="1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ÁREAS</a:t>
                </a:r>
              </a:p>
            </p:txBody>
          </p:sp>
          <p:pic>
            <p:nvPicPr>
              <p:cNvPr id="133" name="Imagen 132">
                <a:extLst>
                  <a:ext uri="{FF2B5EF4-FFF2-40B4-BE49-F238E27FC236}">
                    <a16:creationId xmlns:a16="http://schemas.microsoft.com/office/drawing/2014/main" id="{C3B6B07C-6FC6-4318-BCE4-F374D8121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7169" y="4164989"/>
                <a:ext cx="537262" cy="537262"/>
              </a:xfrm>
              <a:prstGeom prst="rect">
                <a:avLst/>
              </a:prstGeom>
            </p:spPr>
          </p:pic>
          <p:grpSp>
            <p:nvGrpSpPr>
              <p:cNvPr id="141" name="Grupo 140">
                <a:extLst>
                  <a:ext uri="{FF2B5EF4-FFF2-40B4-BE49-F238E27FC236}">
                    <a16:creationId xmlns:a16="http://schemas.microsoft.com/office/drawing/2014/main" id="{15A511E7-0A06-4677-9186-8DEFFDB1166D}"/>
                  </a:ext>
                </a:extLst>
              </p:cNvPr>
              <p:cNvGrpSpPr/>
              <p:nvPr/>
            </p:nvGrpSpPr>
            <p:grpSpPr>
              <a:xfrm>
                <a:off x="7617864" y="4708383"/>
                <a:ext cx="2378622" cy="673388"/>
                <a:chOff x="7659925" y="4777065"/>
                <a:chExt cx="2378622" cy="673388"/>
              </a:xfrm>
            </p:grpSpPr>
            <p:sp>
              <p:nvSpPr>
                <p:cNvPr id="138" name="Diagrama de flujo: terminador 137">
                  <a:extLst>
                    <a:ext uri="{FF2B5EF4-FFF2-40B4-BE49-F238E27FC236}">
                      <a16:creationId xmlns:a16="http://schemas.microsoft.com/office/drawing/2014/main" id="{50FC6581-FC5C-4B1B-8A36-7B98984F7CE5}"/>
                    </a:ext>
                  </a:extLst>
                </p:cNvPr>
                <p:cNvSpPr/>
                <p:nvPr/>
              </p:nvSpPr>
              <p:spPr>
                <a:xfrm>
                  <a:off x="7659925" y="4777065"/>
                  <a:ext cx="2378622" cy="673388"/>
                </a:xfrm>
                <a:prstGeom prst="flowChartTerminator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40" name="CuadroTexto 139">
                  <a:extLst>
                    <a:ext uri="{FF2B5EF4-FFF2-40B4-BE49-F238E27FC236}">
                      <a16:creationId xmlns:a16="http://schemas.microsoft.com/office/drawing/2014/main" id="{09B2BF57-10D8-4AF5-AD15-8060826FC7F3}"/>
                    </a:ext>
                  </a:extLst>
                </p:cNvPr>
                <p:cNvSpPr txBox="1"/>
                <p:nvPr/>
              </p:nvSpPr>
              <p:spPr>
                <a:xfrm>
                  <a:off x="7693937" y="4933898"/>
                  <a:ext cx="23105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CO" b="1" dirty="0">
                      <a:latin typeface="Arial Narrow" panose="020B0606020202030204" pitchFamily="34" charset="0"/>
                      <a:ea typeface="Segoe UI Black" panose="020B0A02040204020203" pitchFamily="34" charset="0"/>
                    </a:rPr>
                    <a:t>GESTIÓN DEPORTIVA</a:t>
                  </a:r>
                </a:p>
              </p:txBody>
            </p:sp>
          </p:grpSp>
          <p:grpSp>
            <p:nvGrpSpPr>
              <p:cNvPr id="142" name="Grupo 141">
                <a:extLst>
                  <a:ext uri="{FF2B5EF4-FFF2-40B4-BE49-F238E27FC236}">
                    <a16:creationId xmlns:a16="http://schemas.microsoft.com/office/drawing/2014/main" id="{CA2A3617-45DF-48E5-AC1E-2F1E3C20D537}"/>
                  </a:ext>
                </a:extLst>
              </p:cNvPr>
              <p:cNvGrpSpPr/>
              <p:nvPr/>
            </p:nvGrpSpPr>
            <p:grpSpPr>
              <a:xfrm>
                <a:off x="1518404" y="4694218"/>
                <a:ext cx="2378622" cy="673388"/>
                <a:chOff x="1518404" y="4694218"/>
                <a:chExt cx="2378622" cy="673388"/>
              </a:xfrm>
            </p:grpSpPr>
            <p:sp>
              <p:nvSpPr>
                <p:cNvPr id="135" name="Diagrama de flujo: terminador 134">
                  <a:extLst>
                    <a:ext uri="{FF2B5EF4-FFF2-40B4-BE49-F238E27FC236}">
                      <a16:creationId xmlns:a16="http://schemas.microsoft.com/office/drawing/2014/main" id="{7BAF9F90-23E4-485E-AEE9-E836F295DAA0}"/>
                    </a:ext>
                  </a:extLst>
                </p:cNvPr>
                <p:cNvSpPr/>
                <p:nvPr/>
              </p:nvSpPr>
              <p:spPr>
                <a:xfrm>
                  <a:off x="1518404" y="4694218"/>
                  <a:ext cx="2378622" cy="673388"/>
                </a:xfrm>
                <a:prstGeom prst="flowChartTerminator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36" name="CuadroTexto 135">
                  <a:extLst>
                    <a:ext uri="{FF2B5EF4-FFF2-40B4-BE49-F238E27FC236}">
                      <a16:creationId xmlns:a16="http://schemas.microsoft.com/office/drawing/2014/main" id="{CB2536A4-8427-4822-9CC0-A5A241C38C4A}"/>
                    </a:ext>
                  </a:extLst>
                </p:cNvPr>
                <p:cNvSpPr txBox="1"/>
                <p:nvPr/>
              </p:nvSpPr>
              <p:spPr>
                <a:xfrm>
                  <a:off x="1899681" y="4850601"/>
                  <a:ext cx="1616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CO" b="1" dirty="0">
                      <a:latin typeface="Arial Narrow" panose="020B0606020202030204" pitchFamily="34" charset="0"/>
                      <a:ea typeface="Segoe UI Black" panose="020B0A02040204020203" pitchFamily="34" charset="0"/>
                    </a:rPr>
                    <a:t>DEPORTIVA</a:t>
                  </a:r>
                </a:p>
              </p:txBody>
            </p:sp>
          </p:grpSp>
        </p:grpSp>
        <p:cxnSp>
          <p:nvCxnSpPr>
            <p:cNvPr id="165" name="Conector recto 164">
              <a:extLst>
                <a:ext uri="{FF2B5EF4-FFF2-40B4-BE49-F238E27FC236}">
                  <a16:creationId xmlns:a16="http://schemas.microsoft.com/office/drawing/2014/main" id="{F2F10104-2AD4-4E9B-83C5-E2335C5C8F45}"/>
                </a:ext>
              </a:extLst>
            </p:cNvPr>
            <p:cNvCxnSpPr>
              <a:cxnSpLocks/>
            </p:cNvCxnSpPr>
            <p:nvPr/>
          </p:nvCxnSpPr>
          <p:spPr>
            <a:xfrm>
              <a:off x="2707713" y="6587451"/>
              <a:ext cx="0" cy="493932"/>
            </a:xfrm>
            <a:prstGeom prst="line">
              <a:avLst/>
            </a:prstGeom>
            <a:ln w="47625" cmpd="sng">
              <a:solidFill>
                <a:schemeClr val="bg2"/>
              </a:solidFill>
              <a:prstDash val="solid"/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CuadroTexto 166">
              <a:extLst>
                <a:ext uri="{FF2B5EF4-FFF2-40B4-BE49-F238E27FC236}">
                  <a16:creationId xmlns:a16="http://schemas.microsoft.com/office/drawing/2014/main" id="{349950C0-3913-49C9-9710-3A672E5C2FA3}"/>
                </a:ext>
              </a:extLst>
            </p:cNvPr>
            <p:cNvSpPr txBox="1"/>
            <p:nvPr/>
          </p:nvSpPr>
          <p:spPr>
            <a:xfrm>
              <a:off x="1870374" y="7109910"/>
              <a:ext cx="169812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Entrenadores</a:t>
              </a:r>
            </a:p>
          </p:txBody>
        </p:sp>
        <p:cxnSp>
          <p:nvCxnSpPr>
            <p:cNvPr id="168" name="Conector recto 167">
              <a:extLst>
                <a:ext uri="{FF2B5EF4-FFF2-40B4-BE49-F238E27FC236}">
                  <a16:creationId xmlns:a16="http://schemas.microsoft.com/office/drawing/2014/main" id="{ED231F01-45F6-4271-961B-7EAE2142665C}"/>
                </a:ext>
              </a:extLst>
            </p:cNvPr>
            <p:cNvCxnSpPr>
              <a:cxnSpLocks/>
            </p:cNvCxnSpPr>
            <p:nvPr/>
          </p:nvCxnSpPr>
          <p:spPr>
            <a:xfrm>
              <a:off x="2719118" y="7468108"/>
              <a:ext cx="0" cy="493932"/>
            </a:xfrm>
            <a:prstGeom prst="line">
              <a:avLst/>
            </a:prstGeom>
            <a:ln w="47625" cmpd="sng">
              <a:solidFill>
                <a:schemeClr val="bg2"/>
              </a:solidFill>
              <a:prstDash val="solid"/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CuadroTexto 169">
              <a:extLst>
                <a:ext uri="{FF2B5EF4-FFF2-40B4-BE49-F238E27FC236}">
                  <a16:creationId xmlns:a16="http://schemas.microsoft.com/office/drawing/2014/main" id="{BED7B4BB-44EC-4B7F-8932-8D051B38E437}"/>
                </a:ext>
              </a:extLst>
            </p:cNvPr>
            <p:cNvSpPr txBox="1"/>
            <p:nvPr/>
          </p:nvSpPr>
          <p:spPr>
            <a:xfrm>
              <a:off x="1876238" y="7999094"/>
              <a:ext cx="169812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Deportistas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994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0726E7F3-CC1C-47EA-98F4-369049951399}"/>
              </a:ext>
            </a:extLst>
          </p:cNvPr>
          <p:cNvGrpSpPr/>
          <p:nvPr/>
        </p:nvGrpSpPr>
        <p:grpSpPr>
          <a:xfrm>
            <a:off x="1524000" y="1703164"/>
            <a:ext cx="8964488" cy="4157424"/>
            <a:chOff x="1524000" y="1703164"/>
            <a:chExt cx="8964488" cy="4157424"/>
          </a:xfrm>
        </p:grpSpPr>
        <p:grpSp>
          <p:nvGrpSpPr>
            <p:cNvPr id="2" name="Group 1"/>
            <p:cNvGrpSpPr/>
            <p:nvPr/>
          </p:nvGrpSpPr>
          <p:grpSpPr>
            <a:xfrm>
              <a:off x="5962208" y="1703164"/>
              <a:ext cx="4526280" cy="4157424"/>
              <a:chOff x="2321229" y="1703164"/>
              <a:chExt cx="4526280" cy="4157424"/>
            </a:xfrm>
          </p:grpSpPr>
          <p:sp>
            <p:nvSpPr>
              <p:cNvPr id="23" name="Freeform 5"/>
              <p:cNvSpPr>
                <a:spLocks/>
              </p:cNvSpPr>
              <p:nvPr/>
            </p:nvSpPr>
            <p:spPr bwMode="auto">
              <a:xfrm rot="10800000">
                <a:off x="4584369" y="3492470"/>
                <a:ext cx="1720280" cy="1291618"/>
              </a:xfrm>
              <a:custGeom>
                <a:avLst/>
                <a:gdLst>
                  <a:gd name="T0" fmla="*/ 4331 w 16884"/>
                  <a:gd name="T1" fmla="*/ 11339 h 11340"/>
                  <a:gd name="T2" fmla="*/ 4334 w 16884"/>
                  <a:gd name="T3" fmla="*/ 11340 h 11340"/>
                  <a:gd name="T4" fmla="*/ 16884 w 16884"/>
                  <a:gd name="T5" fmla="*/ 7337 h 11340"/>
                  <a:gd name="T6" fmla="*/ 16884 w 16884"/>
                  <a:gd name="T7" fmla="*/ 0 h 11340"/>
                  <a:gd name="T8" fmla="*/ 1835 w 16884"/>
                  <a:gd name="T9" fmla="*/ 4800 h 11340"/>
                  <a:gd name="T10" fmla="*/ 0 w 16884"/>
                  <a:gd name="T11" fmla="*/ 5385 h 11340"/>
                  <a:gd name="T12" fmla="*/ 4331 w 16884"/>
                  <a:gd name="T13" fmla="*/ 11339 h 11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84" h="11340">
                    <a:moveTo>
                      <a:pt x="4331" y="11339"/>
                    </a:moveTo>
                    <a:lnTo>
                      <a:pt x="4334" y="11340"/>
                    </a:lnTo>
                    <a:lnTo>
                      <a:pt x="16884" y="7337"/>
                    </a:lnTo>
                    <a:lnTo>
                      <a:pt x="16884" y="0"/>
                    </a:lnTo>
                    <a:lnTo>
                      <a:pt x="1835" y="4800"/>
                    </a:lnTo>
                    <a:lnTo>
                      <a:pt x="0" y="5385"/>
                    </a:lnTo>
                    <a:lnTo>
                      <a:pt x="4331" y="1133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8DA00">
                      <a:shade val="30000"/>
                      <a:satMod val="115000"/>
                    </a:srgbClr>
                  </a:gs>
                  <a:gs pos="50000">
                    <a:srgbClr val="F8DA00">
                      <a:shade val="67500"/>
                      <a:satMod val="115000"/>
                    </a:srgbClr>
                  </a:gs>
                  <a:gs pos="100000">
                    <a:srgbClr val="F8DA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cap="small">
                  <a:solidFill>
                    <a:prstClr val="white"/>
                  </a:solidFill>
                  <a:effectLst>
                    <a:outerShdw blurRad="25400" dist="38100" dir="2700000" algn="tl">
                      <a:srgbClr val="000000">
                        <a:alpha val="70000"/>
                      </a:srgbClr>
                    </a:outerShdw>
                  </a:effectLst>
                  <a:cs typeface="Arial" pitchFamily="34" charset="0"/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 rot="10800000">
                <a:off x="4584369" y="2569106"/>
                <a:ext cx="732984" cy="345465"/>
              </a:xfrm>
              <a:custGeom>
                <a:avLst/>
                <a:gdLst>
                  <a:gd name="T0" fmla="*/ 7195 w 7195"/>
                  <a:gd name="T1" fmla="*/ 1425 h 3036"/>
                  <a:gd name="T2" fmla="*/ 7195 w 7195"/>
                  <a:gd name="T3" fmla="*/ 0 h 3036"/>
                  <a:gd name="T4" fmla="*/ 0 w 7195"/>
                  <a:gd name="T5" fmla="*/ 2294 h 3036"/>
                  <a:gd name="T6" fmla="*/ 17 w 7195"/>
                  <a:gd name="T7" fmla="*/ 2318 h 3036"/>
                  <a:gd name="T8" fmla="*/ 2143 w 7195"/>
                  <a:gd name="T9" fmla="*/ 3036 h 3036"/>
                  <a:gd name="T10" fmla="*/ 7195 w 7195"/>
                  <a:gd name="T11" fmla="*/ 1425 h 3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95" h="3036">
                    <a:moveTo>
                      <a:pt x="7195" y="1425"/>
                    </a:moveTo>
                    <a:lnTo>
                      <a:pt x="7195" y="0"/>
                    </a:lnTo>
                    <a:lnTo>
                      <a:pt x="0" y="2294"/>
                    </a:lnTo>
                    <a:lnTo>
                      <a:pt x="17" y="2318"/>
                    </a:lnTo>
                    <a:lnTo>
                      <a:pt x="2143" y="3036"/>
                    </a:lnTo>
                    <a:lnTo>
                      <a:pt x="7195" y="1425"/>
                    </a:lnTo>
                    <a:close/>
                  </a:path>
                </a:pathLst>
              </a:custGeom>
              <a:solidFill>
                <a:srgbClr val="53771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7"/>
              <p:cNvSpPr>
                <a:spLocks/>
              </p:cNvSpPr>
              <p:nvPr/>
            </p:nvSpPr>
            <p:spPr bwMode="auto">
              <a:xfrm rot="10800000">
                <a:off x="4584369" y="2652965"/>
                <a:ext cx="1185978" cy="1119341"/>
              </a:xfrm>
              <a:custGeom>
                <a:avLst/>
                <a:gdLst>
                  <a:gd name="T0" fmla="*/ 4445 w 11640"/>
                  <a:gd name="T1" fmla="*/ 9822 h 9822"/>
                  <a:gd name="T2" fmla="*/ 11640 w 11640"/>
                  <a:gd name="T3" fmla="*/ 7528 h 9822"/>
                  <a:gd name="T4" fmla="*/ 11640 w 11640"/>
                  <a:gd name="T5" fmla="*/ 0 h 9822"/>
                  <a:gd name="T6" fmla="*/ 1442 w 11640"/>
                  <a:gd name="T7" fmla="*/ 3252 h 9822"/>
                  <a:gd name="T8" fmla="*/ 0 w 11640"/>
                  <a:gd name="T9" fmla="*/ 3712 h 9822"/>
                  <a:gd name="T10" fmla="*/ 4445 w 11640"/>
                  <a:gd name="T11" fmla="*/ 9822 h 9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40" h="9822">
                    <a:moveTo>
                      <a:pt x="4445" y="9822"/>
                    </a:moveTo>
                    <a:lnTo>
                      <a:pt x="11640" y="7528"/>
                    </a:lnTo>
                    <a:lnTo>
                      <a:pt x="11640" y="0"/>
                    </a:lnTo>
                    <a:lnTo>
                      <a:pt x="1442" y="3252"/>
                    </a:lnTo>
                    <a:lnTo>
                      <a:pt x="0" y="3712"/>
                    </a:lnTo>
                    <a:lnTo>
                      <a:pt x="4445" y="982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FC332">
                      <a:shade val="30000"/>
                      <a:satMod val="115000"/>
                    </a:srgbClr>
                  </a:gs>
                  <a:gs pos="50000">
                    <a:srgbClr val="8FC332">
                      <a:shade val="67500"/>
                      <a:satMod val="115000"/>
                    </a:srgbClr>
                  </a:gs>
                  <a:gs pos="100000">
                    <a:srgbClr val="8FC332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cap="small">
                  <a:solidFill>
                    <a:prstClr val="white"/>
                  </a:solidFill>
                  <a:effectLst>
                    <a:outerShdw blurRad="25400" dist="38100" dir="2700000" algn="tl">
                      <a:srgbClr val="000000">
                        <a:alpha val="70000"/>
                      </a:srgbClr>
                    </a:outerShdw>
                  </a:effectLst>
                  <a:cs typeface="Arial" pitchFamily="34" charset="0"/>
                </a:endParaRPr>
              </a:p>
            </p:txBody>
          </p:sp>
          <p:sp>
            <p:nvSpPr>
              <p:cNvPr id="26" name="Freeform 8"/>
              <p:cNvSpPr>
                <a:spLocks/>
              </p:cNvSpPr>
              <p:nvPr/>
            </p:nvSpPr>
            <p:spPr bwMode="auto">
              <a:xfrm rot="10800000">
                <a:off x="4584369" y="4237179"/>
                <a:ext cx="1819927" cy="757470"/>
              </a:xfrm>
              <a:custGeom>
                <a:avLst/>
                <a:gdLst>
                  <a:gd name="T0" fmla="*/ 17858 w 17858"/>
                  <a:gd name="T1" fmla="*/ 1843 h 6643"/>
                  <a:gd name="T2" fmla="*/ 17858 w 17858"/>
                  <a:gd name="T3" fmla="*/ 0 h 6643"/>
                  <a:gd name="T4" fmla="*/ 0 w 17858"/>
                  <a:gd name="T5" fmla="*/ 5695 h 6643"/>
                  <a:gd name="T6" fmla="*/ 2809 w 17858"/>
                  <a:gd name="T7" fmla="*/ 6643 h 6643"/>
                  <a:gd name="T8" fmla="*/ 17858 w 17858"/>
                  <a:gd name="T9" fmla="*/ 1843 h 6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58" h="6643">
                    <a:moveTo>
                      <a:pt x="17858" y="1843"/>
                    </a:moveTo>
                    <a:lnTo>
                      <a:pt x="17858" y="0"/>
                    </a:lnTo>
                    <a:lnTo>
                      <a:pt x="0" y="5695"/>
                    </a:lnTo>
                    <a:lnTo>
                      <a:pt x="2809" y="6643"/>
                    </a:lnTo>
                    <a:lnTo>
                      <a:pt x="17858" y="1843"/>
                    </a:lnTo>
                    <a:close/>
                  </a:path>
                </a:pathLst>
              </a:custGeom>
              <a:solidFill>
                <a:srgbClr val="974C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9"/>
              <p:cNvSpPr>
                <a:spLocks/>
              </p:cNvSpPr>
              <p:nvPr/>
            </p:nvSpPr>
            <p:spPr bwMode="auto">
              <a:xfrm rot="10800000">
                <a:off x="2761997" y="4244471"/>
                <a:ext cx="1822372" cy="750177"/>
              </a:xfrm>
              <a:custGeom>
                <a:avLst/>
                <a:gdLst>
                  <a:gd name="T0" fmla="*/ 6 w 17885"/>
                  <a:gd name="T1" fmla="*/ 1844 h 6581"/>
                  <a:gd name="T2" fmla="*/ 15058 w 17885"/>
                  <a:gd name="T3" fmla="*/ 6581 h 6581"/>
                  <a:gd name="T4" fmla="*/ 17885 w 17885"/>
                  <a:gd name="T5" fmla="*/ 5626 h 6581"/>
                  <a:gd name="T6" fmla="*/ 6 w 17885"/>
                  <a:gd name="T7" fmla="*/ 0 h 6581"/>
                  <a:gd name="T8" fmla="*/ 0 w 17885"/>
                  <a:gd name="T9" fmla="*/ 2 h 6581"/>
                  <a:gd name="T10" fmla="*/ 0 w 17885"/>
                  <a:gd name="T11" fmla="*/ 1845 h 6581"/>
                  <a:gd name="T12" fmla="*/ 6 w 17885"/>
                  <a:gd name="T13" fmla="*/ 1844 h 6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85" h="6581">
                    <a:moveTo>
                      <a:pt x="6" y="1844"/>
                    </a:moveTo>
                    <a:lnTo>
                      <a:pt x="15058" y="6581"/>
                    </a:lnTo>
                    <a:lnTo>
                      <a:pt x="17885" y="5626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0" y="1845"/>
                    </a:lnTo>
                    <a:lnTo>
                      <a:pt x="6" y="1844"/>
                    </a:lnTo>
                    <a:close/>
                  </a:path>
                </a:pathLst>
              </a:custGeom>
              <a:solidFill>
                <a:srgbClr val="974C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0"/>
              <p:cNvSpPr>
                <a:spLocks/>
              </p:cNvSpPr>
              <p:nvPr/>
            </p:nvSpPr>
            <p:spPr bwMode="auto">
              <a:xfrm rot="10800000">
                <a:off x="4584369" y="3402231"/>
                <a:ext cx="1278900" cy="545998"/>
              </a:xfrm>
              <a:custGeom>
                <a:avLst/>
                <a:gdLst>
                  <a:gd name="T0" fmla="*/ 2352 w 12550"/>
                  <a:gd name="T1" fmla="*/ 4797 h 4797"/>
                  <a:gd name="T2" fmla="*/ 12550 w 12550"/>
                  <a:gd name="T3" fmla="*/ 1545 h 4797"/>
                  <a:gd name="T4" fmla="*/ 12550 w 12550"/>
                  <a:gd name="T5" fmla="*/ 0 h 4797"/>
                  <a:gd name="T6" fmla="*/ 0 w 12550"/>
                  <a:gd name="T7" fmla="*/ 4003 h 4797"/>
                  <a:gd name="T8" fmla="*/ 2352 w 12550"/>
                  <a:gd name="T9" fmla="*/ 4797 h 4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50" h="4797">
                    <a:moveTo>
                      <a:pt x="2352" y="4797"/>
                    </a:moveTo>
                    <a:lnTo>
                      <a:pt x="12550" y="1545"/>
                    </a:lnTo>
                    <a:lnTo>
                      <a:pt x="12550" y="0"/>
                    </a:lnTo>
                    <a:lnTo>
                      <a:pt x="0" y="4003"/>
                    </a:lnTo>
                    <a:lnTo>
                      <a:pt x="2352" y="4797"/>
                    </a:lnTo>
                    <a:close/>
                  </a:path>
                </a:pathLst>
              </a:custGeom>
              <a:solidFill>
                <a:srgbClr val="7E6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1"/>
              <p:cNvSpPr>
                <a:spLocks/>
              </p:cNvSpPr>
              <p:nvPr/>
            </p:nvSpPr>
            <p:spPr bwMode="auto">
              <a:xfrm rot="10800000">
                <a:off x="3307303" y="3407700"/>
                <a:ext cx="1277066" cy="540529"/>
              </a:xfrm>
              <a:custGeom>
                <a:avLst/>
                <a:gdLst>
                  <a:gd name="T0" fmla="*/ 10168 w 12536"/>
                  <a:gd name="T1" fmla="*/ 4744 h 4744"/>
                  <a:gd name="T2" fmla="*/ 12536 w 12536"/>
                  <a:gd name="T3" fmla="*/ 3944 h 4744"/>
                  <a:gd name="T4" fmla="*/ 0 w 12536"/>
                  <a:gd name="T5" fmla="*/ 0 h 4744"/>
                  <a:gd name="T6" fmla="*/ 0 w 12536"/>
                  <a:gd name="T7" fmla="*/ 1545 h 4744"/>
                  <a:gd name="T8" fmla="*/ 10168 w 12536"/>
                  <a:gd name="T9" fmla="*/ 4744 h 4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36" h="4744">
                    <a:moveTo>
                      <a:pt x="10168" y="4744"/>
                    </a:moveTo>
                    <a:lnTo>
                      <a:pt x="12536" y="3944"/>
                    </a:lnTo>
                    <a:lnTo>
                      <a:pt x="0" y="0"/>
                    </a:lnTo>
                    <a:lnTo>
                      <a:pt x="0" y="1545"/>
                    </a:lnTo>
                    <a:lnTo>
                      <a:pt x="10168" y="4744"/>
                    </a:lnTo>
                    <a:close/>
                  </a:path>
                </a:pathLst>
              </a:custGeom>
              <a:solidFill>
                <a:srgbClr val="7E6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2"/>
              <p:cNvSpPr>
                <a:spLocks/>
              </p:cNvSpPr>
              <p:nvPr/>
            </p:nvSpPr>
            <p:spPr bwMode="auto">
              <a:xfrm rot="10800000">
                <a:off x="2859810" y="3498851"/>
                <a:ext cx="1724559" cy="1285237"/>
              </a:xfrm>
              <a:custGeom>
                <a:avLst/>
                <a:gdLst>
                  <a:gd name="T0" fmla="*/ 12536 w 16930"/>
                  <a:gd name="T1" fmla="*/ 11282 h 11282"/>
                  <a:gd name="T2" fmla="*/ 12616 w 16930"/>
                  <a:gd name="T3" fmla="*/ 11255 h 11282"/>
                  <a:gd name="T4" fmla="*/ 16930 w 16930"/>
                  <a:gd name="T5" fmla="*/ 5326 h 11282"/>
                  <a:gd name="T6" fmla="*/ 15058 w 16930"/>
                  <a:gd name="T7" fmla="*/ 4737 h 11282"/>
                  <a:gd name="T8" fmla="*/ 6 w 16930"/>
                  <a:gd name="T9" fmla="*/ 0 h 11282"/>
                  <a:gd name="T10" fmla="*/ 0 w 16930"/>
                  <a:gd name="T11" fmla="*/ 1 h 11282"/>
                  <a:gd name="T12" fmla="*/ 0 w 16930"/>
                  <a:gd name="T13" fmla="*/ 7338 h 11282"/>
                  <a:gd name="T14" fmla="*/ 12536 w 16930"/>
                  <a:gd name="T15" fmla="*/ 11282 h 11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30" h="11282">
                    <a:moveTo>
                      <a:pt x="12536" y="11282"/>
                    </a:moveTo>
                    <a:lnTo>
                      <a:pt x="12616" y="11255"/>
                    </a:lnTo>
                    <a:lnTo>
                      <a:pt x="16930" y="5326"/>
                    </a:lnTo>
                    <a:lnTo>
                      <a:pt x="15058" y="4737"/>
                    </a:lnTo>
                    <a:lnTo>
                      <a:pt x="6" y="0"/>
                    </a:lnTo>
                    <a:lnTo>
                      <a:pt x="0" y="1"/>
                    </a:lnTo>
                    <a:lnTo>
                      <a:pt x="0" y="7338"/>
                    </a:lnTo>
                    <a:lnTo>
                      <a:pt x="12536" y="1128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8DA00">
                      <a:shade val="30000"/>
                      <a:satMod val="115000"/>
                    </a:srgbClr>
                  </a:gs>
                  <a:gs pos="50000">
                    <a:srgbClr val="F8DA00">
                      <a:shade val="67500"/>
                      <a:satMod val="115000"/>
                    </a:srgbClr>
                  </a:gs>
                  <a:gs pos="100000">
                    <a:srgbClr val="F8DA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cap="small">
                  <a:solidFill>
                    <a:prstClr val="white"/>
                  </a:solidFill>
                  <a:effectLst>
                    <a:outerShdw blurRad="25400" dist="38100" dir="2700000" algn="tl">
                      <a:srgbClr val="000000">
                        <a:alpha val="70000"/>
                      </a:srgbClr>
                    </a:outerShdw>
                  </a:effectLst>
                  <a:cs typeface="Arial" pitchFamily="34" charset="0"/>
                </a:endParaRPr>
              </a:p>
            </p:txBody>
          </p:sp>
          <p:sp>
            <p:nvSpPr>
              <p:cNvPr id="31" name="Freeform 13"/>
              <p:cNvSpPr>
                <a:spLocks/>
              </p:cNvSpPr>
              <p:nvPr/>
            </p:nvSpPr>
            <p:spPr bwMode="auto">
              <a:xfrm rot="10800000">
                <a:off x="2321229" y="4353853"/>
                <a:ext cx="2263140" cy="1506735"/>
              </a:xfrm>
              <a:custGeom>
                <a:avLst/>
                <a:gdLst>
                  <a:gd name="T0" fmla="*/ 6 w 22214"/>
                  <a:gd name="T1" fmla="*/ 7596 h 13222"/>
                  <a:gd name="T2" fmla="*/ 17885 w 22214"/>
                  <a:gd name="T3" fmla="*/ 13222 h 13222"/>
                  <a:gd name="T4" fmla="*/ 18107 w 22214"/>
                  <a:gd name="T5" fmla="*/ 13148 h 13222"/>
                  <a:gd name="T6" fmla="*/ 22214 w 22214"/>
                  <a:gd name="T7" fmla="*/ 7501 h 13222"/>
                  <a:gd name="T8" fmla="*/ 0 w 22214"/>
                  <a:gd name="T9" fmla="*/ 0 h 13222"/>
                  <a:gd name="T10" fmla="*/ 0 w 22214"/>
                  <a:gd name="T11" fmla="*/ 7598 h 13222"/>
                  <a:gd name="T12" fmla="*/ 6 w 22214"/>
                  <a:gd name="T13" fmla="*/ 7596 h 13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14" h="13222">
                    <a:moveTo>
                      <a:pt x="6" y="7596"/>
                    </a:moveTo>
                    <a:lnTo>
                      <a:pt x="17885" y="13222"/>
                    </a:lnTo>
                    <a:lnTo>
                      <a:pt x="18107" y="13148"/>
                    </a:lnTo>
                    <a:lnTo>
                      <a:pt x="22214" y="7501"/>
                    </a:lnTo>
                    <a:lnTo>
                      <a:pt x="0" y="0"/>
                    </a:lnTo>
                    <a:lnTo>
                      <a:pt x="0" y="7598"/>
                    </a:lnTo>
                    <a:lnTo>
                      <a:pt x="6" y="759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8510">
                      <a:shade val="30000"/>
                      <a:satMod val="115000"/>
                    </a:srgbClr>
                  </a:gs>
                  <a:gs pos="50000">
                    <a:srgbClr val="EE8510">
                      <a:shade val="67500"/>
                      <a:satMod val="115000"/>
                    </a:srgbClr>
                  </a:gs>
                  <a:gs pos="100000">
                    <a:srgbClr val="EE851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cap="small">
                  <a:solidFill>
                    <a:prstClr val="white"/>
                  </a:solidFill>
                  <a:effectLst>
                    <a:outerShdw blurRad="25400" dist="38100" dir="2700000" algn="tl">
                      <a:srgbClr val="000000">
                        <a:alpha val="70000"/>
                      </a:srgbClr>
                    </a:outerShdw>
                  </a:effectLst>
                  <a:cs typeface="Arial" pitchFamily="34" charset="0"/>
                </a:endParaRPr>
              </a:p>
            </p:txBody>
          </p:sp>
          <p:sp>
            <p:nvSpPr>
              <p:cNvPr id="32" name="Freeform 14"/>
              <p:cNvSpPr>
                <a:spLocks/>
              </p:cNvSpPr>
              <p:nvPr/>
            </p:nvSpPr>
            <p:spPr bwMode="auto">
              <a:xfrm rot="10800000">
                <a:off x="4584369" y="4345649"/>
                <a:ext cx="2263140" cy="1514939"/>
              </a:xfrm>
              <a:custGeom>
                <a:avLst/>
                <a:gdLst>
                  <a:gd name="T0" fmla="*/ 4166 w 22212"/>
                  <a:gd name="T1" fmla="*/ 13230 h 13293"/>
                  <a:gd name="T2" fmla="*/ 4354 w 22212"/>
                  <a:gd name="T3" fmla="*/ 13293 h 13293"/>
                  <a:gd name="T4" fmla="*/ 22212 w 22212"/>
                  <a:gd name="T5" fmla="*/ 7598 h 13293"/>
                  <a:gd name="T6" fmla="*/ 22212 w 22212"/>
                  <a:gd name="T7" fmla="*/ 0 h 13293"/>
                  <a:gd name="T8" fmla="*/ 0 w 22212"/>
                  <a:gd name="T9" fmla="*/ 7501 h 13293"/>
                  <a:gd name="T10" fmla="*/ 4166 w 22212"/>
                  <a:gd name="T11" fmla="*/ 13230 h 13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12" h="13293">
                    <a:moveTo>
                      <a:pt x="4166" y="13230"/>
                    </a:moveTo>
                    <a:lnTo>
                      <a:pt x="4354" y="13293"/>
                    </a:lnTo>
                    <a:lnTo>
                      <a:pt x="22212" y="7598"/>
                    </a:lnTo>
                    <a:lnTo>
                      <a:pt x="22212" y="0"/>
                    </a:lnTo>
                    <a:lnTo>
                      <a:pt x="0" y="7501"/>
                    </a:lnTo>
                    <a:lnTo>
                      <a:pt x="4166" y="1323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E8510">
                      <a:shade val="30000"/>
                      <a:satMod val="115000"/>
                    </a:srgbClr>
                  </a:gs>
                  <a:gs pos="50000">
                    <a:srgbClr val="EE8510">
                      <a:shade val="67500"/>
                      <a:satMod val="115000"/>
                    </a:srgbClr>
                  </a:gs>
                  <a:gs pos="100000">
                    <a:srgbClr val="EE851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cap="small">
                  <a:solidFill>
                    <a:prstClr val="white"/>
                  </a:solidFill>
                  <a:effectLst>
                    <a:outerShdw blurRad="25400" dist="38100" dir="2700000" algn="tl">
                      <a:srgbClr val="000000">
                        <a:alpha val="70000"/>
                      </a:srgbClr>
                    </a:outerShdw>
                  </a:effectLst>
                  <a:cs typeface="Arial" pitchFamily="34" charset="0"/>
                </a:endParaRPr>
              </a:p>
            </p:txBody>
          </p:sp>
          <p:sp>
            <p:nvSpPr>
              <p:cNvPr id="33" name="Freeform 15"/>
              <p:cNvSpPr>
                <a:spLocks/>
              </p:cNvSpPr>
              <p:nvPr/>
            </p:nvSpPr>
            <p:spPr bwMode="auto">
              <a:xfrm rot="10800000">
                <a:off x="3935749" y="1703166"/>
                <a:ext cx="648620" cy="1049154"/>
              </a:xfrm>
              <a:custGeom>
                <a:avLst/>
                <a:gdLst>
                  <a:gd name="T0" fmla="*/ 6371 w 6371"/>
                  <a:gd name="T1" fmla="*/ 2005 h 10760"/>
                  <a:gd name="T2" fmla="*/ 5036 w 6371"/>
                  <a:gd name="T3" fmla="*/ 1584 h 10760"/>
                  <a:gd name="T4" fmla="*/ 0 w 6371"/>
                  <a:gd name="T5" fmla="*/ 0 h 10760"/>
                  <a:gd name="T6" fmla="*/ 0 w 6371"/>
                  <a:gd name="T7" fmla="*/ 10760 h 10760"/>
                  <a:gd name="T8" fmla="*/ 6371 w 6371"/>
                  <a:gd name="T9" fmla="*/ 2005 h 10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71" h="10760">
                    <a:moveTo>
                      <a:pt x="6371" y="2005"/>
                    </a:moveTo>
                    <a:lnTo>
                      <a:pt x="5036" y="1584"/>
                    </a:lnTo>
                    <a:lnTo>
                      <a:pt x="0" y="0"/>
                    </a:lnTo>
                    <a:lnTo>
                      <a:pt x="0" y="10760"/>
                    </a:lnTo>
                    <a:lnTo>
                      <a:pt x="6371" y="200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98D1">
                      <a:shade val="30000"/>
                      <a:satMod val="115000"/>
                    </a:srgbClr>
                  </a:gs>
                  <a:gs pos="50000">
                    <a:srgbClr val="0098D1">
                      <a:shade val="67500"/>
                      <a:satMod val="115000"/>
                    </a:srgbClr>
                  </a:gs>
                  <a:gs pos="100000">
                    <a:srgbClr val="0098D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cap="small" dirty="0">
                  <a:solidFill>
                    <a:prstClr val="white"/>
                  </a:solidFill>
                  <a:effectLst>
                    <a:outerShdw blurRad="25400" dist="38100" dir="2700000" algn="tl">
                      <a:srgbClr val="000000">
                        <a:alpha val="70000"/>
                      </a:srgbClr>
                    </a:outerShdw>
                  </a:effectLst>
                  <a:cs typeface="Arial" pitchFamily="34" charset="0"/>
                </a:endParaRPr>
              </a:p>
            </p:txBody>
          </p:sp>
          <p:sp>
            <p:nvSpPr>
              <p:cNvPr id="34" name="Freeform 16"/>
              <p:cNvSpPr>
                <a:spLocks/>
              </p:cNvSpPr>
              <p:nvPr/>
            </p:nvSpPr>
            <p:spPr bwMode="auto">
              <a:xfrm rot="10800000">
                <a:off x="3395334" y="2655699"/>
                <a:ext cx="1189035" cy="1116607"/>
              </a:xfrm>
              <a:custGeom>
                <a:avLst/>
                <a:gdLst>
                  <a:gd name="T0" fmla="*/ 7214 w 11671"/>
                  <a:gd name="T1" fmla="*/ 9798 h 9798"/>
                  <a:gd name="T2" fmla="*/ 11671 w 11671"/>
                  <a:gd name="T3" fmla="*/ 3672 h 9798"/>
                  <a:gd name="T4" fmla="*/ 10168 w 11671"/>
                  <a:gd name="T5" fmla="*/ 3199 h 9798"/>
                  <a:gd name="T6" fmla="*/ 0 w 11671"/>
                  <a:gd name="T7" fmla="*/ 0 h 9798"/>
                  <a:gd name="T8" fmla="*/ 0 w 11671"/>
                  <a:gd name="T9" fmla="*/ 7528 h 9798"/>
                  <a:gd name="T10" fmla="*/ 7214 w 11671"/>
                  <a:gd name="T11" fmla="*/ 9798 h 9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71" h="9798">
                    <a:moveTo>
                      <a:pt x="7214" y="9798"/>
                    </a:moveTo>
                    <a:lnTo>
                      <a:pt x="11671" y="3672"/>
                    </a:lnTo>
                    <a:lnTo>
                      <a:pt x="10168" y="3199"/>
                    </a:lnTo>
                    <a:lnTo>
                      <a:pt x="0" y="0"/>
                    </a:lnTo>
                    <a:lnTo>
                      <a:pt x="0" y="7528"/>
                    </a:lnTo>
                    <a:lnTo>
                      <a:pt x="7214" y="979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FC332">
                      <a:shade val="30000"/>
                      <a:satMod val="115000"/>
                    </a:srgbClr>
                  </a:gs>
                  <a:gs pos="50000">
                    <a:srgbClr val="8FC332">
                      <a:shade val="67500"/>
                      <a:satMod val="115000"/>
                    </a:srgbClr>
                  </a:gs>
                  <a:gs pos="100000">
                    <a:srgbClr val="8FC332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cap="small">
                  <a:solidFill>
                    <a:prstClr val="white"/>
                  </a:solidFill>
                  <a:effectLst>
                    <a:outerShdw blurRad="25400" dist="38100" dir="2700000" algn="tl">
                      <a:srgbClr val="000000">
                        <a:alpha val="70000"/>
                      </a:srgbClr>
                    </a:outerShdw>
                  </a:effectLst>
                  <a:cs typeface="Arial" pitchFamily="34" charset="0"/>
                </a:endParaRPr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 rot="10800000">
                <a:off x="4584369" y="1703164"/>
                <a:ext cx="647398" cy="1049155"/>
              </a:xfrm>
              <a:custGeom>
                <a:avLst/>
                <a:gdLst>
                  <a:gd name="T0" fmla="*/ 6353 w 6353"/>
                  <a:gd name="T1" fmla="*/ 10760 h 10760"/>
                  <a:gd name="T2" fmla="*/ 6353 w 6353"/>
                  <a:gd name="T3" fmla="*/ 0 h 10760"/>
                  <a:gd name="T4" fmla="*/ 1301 w 6353"/>
                  <a:gd name="T5" fmla="*/ 1611 h 10760"/>
                  <a:gd name="T6" fmla="*/ 0 w 6353"/>
                  <a:gd name="T7" fmla="*/ 2026 h 10760"/>
                  <a:gd name="T8" fmla="*/ 6353 w 6353"/>
                  <a:gd name="T9" fmla="*/ 10760 h 10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53" h="10760">
                    <a:moveTo>
                      <a:pt x="6353" y="10760"/>
                    </a:moveTo>
                    <a:lnTo>
                      <a:pt x="6353" y="0"/>
                    </a:lnTo>
                    <a:lnTo>
                      <a:pt x="1301" y="1611"/>
                    </a:lnTo>
                    <a:lnTo>
                      <a:pt x="0" y="2026"/>
                    </a:lnTo>
                    <a:lnTo>
                      <a:pt x="6353" y="1076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98D1">
                      <a:shade val="30000"/>
                      <a:satMod val="115000"/>
                    </a:srgbClr>
                  </a:gs>
                  <a:gs pos="50000">
                    <a:srgbClr val="0098D1">
                      <a:shade val="67500"/>
                      <a:satMod val="115000"/>
                    </a:srgbClr>
                  </a:gs>
                  <a:gs pos="100000">
                    <a:srgbClr val="0098D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cap="small" dirty="0">
                  <a:solidFill>
                    <a:prstClr val="white"/>
                  </a:solidFill>
                  <a:effectLst>
                    <a:outerShdw blurRad="25400" dist="38100" dir="2700000" algn="tl">
                      <a:srgbClr val="000000">
                        <a:alpha val="70000"/>
                      </a:srgbClr>
                    </a:outerShdw>
                  </a:effectLst>
                  <a:cs typeface="Arial" pitchFamily="34" charset="0"/>
                </a:endParaRPr>
              </a:p>
            </p:txBody>
          </p:sp>
          <p:sp>
            <p:nvSpPr>
              <p:cNvPr id="36" name="Freeform 18"/>
              <p:cNvSpPr>
                <a:spLocks/>
              </p:cNvSpPr>
              <p:nvPr/>
            </p:nvSpPr>
            <p:spPr bwMode="auto">
              <a:xfrm rot="10800000">
                <a:off x="3849552" y="2571840"/>
                <a:ext cx="734817" cy="342730"/>
              </a:xfrm>
              <a:custGeom>
                <a:avLst/>
                <a:gdLst>
                  <a:gd name="T0" fmla="*/ 0 w 7214"/>
                  <a:gd name="T1" fmla="*/ 1425 h 3009"/>
                  <a:gd name="T2" fmla="*/ 5036 w 7214"/>
                  <a:gd name="T3" fmla="*/ 3009 h 3009"/>
                  <a:gd name="T4" fmla="*/ 7211 w 7214"/>
                  <a:gd name="T5" fmla="*/ 2274 h 3009"/>
                  <a:gd name="T6" fmla="*/ 7214 w 7214"/>
                  <a:gd name="T7" fmla="*/ 2270 h 3009"/>
                  <a:gd name="T8" fmla="*/ 0 w 7214"/>
                  <a:gd name="T9" fmla="*/ 0 h 3009"/>
                  <a:gd name="T10" fmla="*/ 0 w 7214"/>
                  <a:gd name="T11" fmla="*/ 1425 h 3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14" h="3009">
                    <a:moveTo>
                      <a:pt x="0" y="1425"/>
                    </a:moveTo>
                    <a:lnTo>
                      <a:pt x="5036" y="3009"/>
                    </a:lnTo>
                    <a:lnTo>
                      <a:pt x="7211" y="2274"/>
                    </a:lnTo>
                    <a:lnTo>
                      <a:pt x="7214" y="2270"/>
                    </a:lnTo>
                    <a:lnTo>
                      <a:pt x="0" y="0"/>
                    </a:lnTo>
                    <a:lnTo>
                      <a:pt x="0" y="1425"/>
                    </a:lnTo>
                    <a:close/>
                  </a:path>
                </a:pathLst>
              </a:custGeom>
              <a:solidFill>
                <a:srgbClr val="53771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9" name="Freeform 38"/>
            <p:cNvSpPr/>
            <p:nvPr/>
          </p:nvSpPr>
          <p:spPr>
            <a:xfrm>
              <a:off x="1524002" y="1823222"/>
              <a:ext cx="6283299" cy="690431"/>
            </a:xfrm>
            <a:custGeom>
              <a:avLst/>
              <a:gdLst>
                <a:gd name="connsiteX0" fmla="*/ 0 w 4014333"/>
                <a:gd name="connsiteY0" fmla="*/ 0 h 987321"/>
                <a:gd name="connsiteX1" fmla="*/ 4014333 w 4014333"/>
                <a:gd name="connsiteY1" fmla="*/ 0 h 987321"/>
                <a:gd name="connsiteX2" fmla="*/ 3373538 w 4014333"/>
                <a:gd name="connsiteY2" fmla="*/ 987321 h 987321"/>
                <a:gd name="connsiteX3" fmla="*/ 0 w 4014333"/>
                <a:gd name="connsiteY3" fmla="*/ 987321 h 987321"/>
                <a:gd name="connsiteX0" fmla="*/ 0 w 4014333"/>
                <a:gd name="connsiteY0" fmla="*/ 0 h 987321"/>
                <a:gd name="connsiteX1" fmla="*/ 4014333 w 4014333"/>
                <a:gd name="connsiteY1" fmla="*/ 0 h 987321"/>
                <a:gd name="connsiteX2" fmla="*/ 3595096 w 4014333"/>
                <a:gd name="connsiteY2" fmla="*/ 959186 h 987321"/>
                <a:gd name="connsiteX3" fmla="*/ 0 w 4014333"/>
                <a:gd name="connsiteY3" fmla="*/ 987321 h 987321"/>
                <a:gd name="connsiteX4" fmla="*/ 0 w 4014333"/>
                <a:gd name="connsiteY4" fmla="*/ 0 h 987321"/>
                <a:gd name="connsiteX0" fmla="*/ 0 w 3958328"/>
                <a:gd name="connsiteY0" fmla="*/ 0 h 987321"/>
                <a:gd name="connsiteX1" fmla="*/ 3958328 w 3958328"/>
                <a:gd name="connsiteY1" fmla="*/ 0 h 987321"/>
                <a:gd name="connsiteX2" fmla="*/ 3595096 w 3958328"/>
                <a:gd name="connsiteY2" fmla="*/ 959186 h 987321"/>
                <a:gd name="connsiteX3" fmla="*/ 0 w 3958328"/>
                <a:gd name="connsiteY3" fmla="*/ 987321 h 987321"/>
                <a:gd name="connsiteX4" fmla="*/ 0 w 3958328"/>
                <a:gd name="connsiteY4" fmla="*/ 0 h 98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8328" h="987321">
                  <a:moveTo>
                    <a:pt x="0" y="0"/>
                  </a:moveTo>
                  <a:lnTo>
                    <a:pt x="3958328" y="0"/>
                  </a:lnTo>
                  <a:lnTo>
                    <a:pt x="3595096" y="959186"/>
                  </a:lnTo>
                  <a:lnTo>
                    <a:pt x="0" y="9873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98D1">
                    <a:shade val="30000"/>
                    <a:satMod val="115000"/>
                  </a:srgbClr>
                </a:gs>
                <a:gs pos="50000">
                  <a:srgbClr val="0098D1">
                    <a:shade val="67500"/>
                    <a:satMod val="115000"/>
                  </a:srgbClr>
                </a:gs>
                <a:gs pos="100000">
                  <a:srgbClr val="0098D1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cap="small" dirty="0">
                  <a:solidFill>
                    <a:prstClr val="white"/>
                  </a:solidFill>
                  <a:effectLst>
                    <a:outerShdw blurRad="25400" dist="38100" dir="2700000" algn="tl">
                      <a:srgbClr val="000000">
                        <a:alpha val="70000"/>
                      </a:srgbClr>
                    </a:outerShdw>
                  </a:effectLst>
                  <a:cs typeface="Arial" pitchFamily="34" charset="0"/>
                </a:rPr>
                <a:t>ALTO RENDIMIENTO - (18 Y MÁS AÑOS)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1524000" y="2652964"/>
              <a:ext cx="5599734" cy="690431"/>
            </a:xfrm>
            <a:custGeom>
              <a:avLst/>
              <a:gdLst>
                <a:gd name="connsiteX0" fmla="*/ 0 w 3283122"/>
                <a:gd name="connsiteY0" fmla="*/ 0 h 690431"/>
                <a:gd name="connsiteX1" fmla="*/ 3283122 w 3283122"/>
                <a:gd name="connsiteY1" fmla="*/ 0 h 690431"/>
                <a:gd name="connsiteX2" fmla="*/ 2835016 w 3283122"/>
                <a:gd name="connsiteY2" fmla="*/ 690431 h 690431"/>
                <a:gd name="connsiteX3" fmla="*/ 0 w 3283122"/>
                <a:gd name="connsiteY3" fmla="*/ 690431 h 690431"/>
                <a:gd name="connsiteX0" fmla="*/ 0 w 3283122"/>
                <a:gd name="connsiteY0" fmla="*/ 0 h 690431"/>
                <a:gd name="connsiteX1" fmla="*/ 3283122 w 3283122"/>
                <a:gd name="connsiteY1" fmla="*/ 0 h 690431"/>
                <a:gd name="connsiteX2" fmla="*/ 3020595 w 3283122"/>
                <a:gd name="connsiteY2" fmla="*/ 648228 h 690431"/>
                <a:gd name="connsiteX3" fmla="*/ 0 w 3283122"/>
                <a:gd name="connsiteY3" fmla="*/ 690431 h 690431"/>
                <a:gd name="connsiteX4" fmla="*/ 0 w 3283122"/>
                <a:gd name="connsiteY4" fmla="*/ 0 h 69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122" h="690431">
                  <a:moveTo>
                    <a:pt x="0" y="0"/>
                  </a:moveTo>
                  <a:lnTo>
                    <a:pt x="3283122" y="0"/>
                  </a:lnTo>
                  <a:lnTo>
                    <a:pt x="3020595" y="648228"/>
                  </a:lnTo>
                  <a:lnTo>
                    <a:pt x="0" y="69043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FC332">
                    <a:shade val="30000"/>
                    <a:satMod val="115000"/>
                  </a:srgbClr>
                </a:gs>
                <a:gs pos="50000">
                  <a:srgbClr val="8FC332">
                    <a:shade val="67500"/>
                    <a:satMod val="115000"/>
                  </a:srgbClr>
                </a:gs>
                <a:gs pos="100000">
                  <a:srgbClr val="8FC332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cap="small" dirty="0">
                  <a:solidFill>
                    <a:prstClr val="white"/>
                  </a:solidFill>
                  <a:effectLst>
                    <a:outerShdw blurRad="25400" dist="38100" dir="2700000" algn="tl">
                      <a:srgbClr val="000000">
                        <a:alpha val="70000"/>
                      </a:srgbClr>
                    </a:outerShdw>
                  </a:effectLst>
                  <a:cs typeface="Arial" pitchFamily="34" charset="0"/>
                </a:rPr>
                <a:t>ESPECIALIZACIÓN - (14 Y 17 AÑOS)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1524000" y="3482705"/>
              <a:ext cx="5070933" cy="670866"/>
            </a:xfrm>
            <a:custGeom>
              <a:avLst/>
              <a:gdLst>
                <a:gd name="connsiteX0" fmla="*/ 0 w 2744600"/>
                <a:gd name="connsiteY0" fmla="*/ 0 h 670866"/>
                <a:gd name="connsiteX1" fmla="*/ 2744600 w 2744600"/>
                <a:gd name="connsiteY1" fmla="*/ 0 h 670866"/>
                <a:gd name="connsiteX2" fmla="*/ 2309193 w 2744600"/>
                <a:gd name="connsiteY2" fmla="*/ 670866 h 670866"/>
                <a:gd name="connsiteX3" fmla="*/ 0 w 2744600"/>
                <a:gd name="connsiteY3" fmla="*/ 670866 h 670866"/>
                <a:gd name="connsiteX0" fmla="*/ 0 w 2744600"/>
                <a:gd name="connsiteY0" fmla="*/ 0 h 670866"/>
                <a:gd name="connsiteX1" fmla="*/ 2744600 w 2744600"/>
                <a:gd name="connsiteY1" fmla="*/ 0 h 670866"/>
                <a:gd name="connsiteX2" fmla="*/ 2507158 w 2744600"/>
                <a:gd name="connsiteY2" fmla="*/ 670866 h 670866"/>
                <a:gd name="connsiteX3" fmla="*/ 0 w 2744600"/>
                <a:gd name="connsiteY3" fmla="*/ 670866 h 670866"/>
                <a:gd name="connsiteX4" fmla="*/ 0 w 2744600"/>
                <a:gd name="connsiteY4" fmla="*/ 0 h 670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4600" h="670866">
                  <a:moveTo>
                    <a:pt x="0" y="0"/>
                  </a:moveTo>
                  <a:lnTo>
                    <a:pt x="2744600" y="0"/>
                  </a:lnTo>
                  <a:lnTo>
                    <a:pt x="2507158" y="670866"/>
                  </a:lnTo>
                  <a:lnTo>
                    <a:pt x="0" y="670866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8DA00">
                    <a:shade val="30000"/>
                    <a:satMod val="115000"/>
                  </a:srgbClr>
                </a:gs>
                <a:gs pos="50000">
                  <a:srgbClr val="F8DA00">
                    <a:shade val="67500"/>
                    <a:satMod val="115000"/>
                  </a:srgbClr>
                </a:gs>
                <a:gs pos="100000">
                  <a:srgbClr val="F8DA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cap="small" dirty="0">
                  <a:solidFill>
                    <a:prstClr val="white"/>
                  </a:solidFill>
                  <a:effectLst>
                    <a:outerShdw blurRad="25400" dist="38100" dir="2700000" algn="tl">
                      <a:srgbClr val="000000">
                        <a:alpha val="70000"/>
                      </a:srgbClr>
                    </a:outerShdw>
                  </a:effectLst>
                  <a:cs typeface="Arial" pitchFamily="34" charset="0"/>
                </a:rPr>
                <a:t>INICIACIÓN - (18 A 13 AÑOS)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1524002" y="4353853"/>
              <a:ext cx="4571999" cy="647494"/>
            </a:xfrm>
            <a:custGeom>
              <a:avLst/>
              <a:gdLst>
                <a:gd name="connsiteX0" fmla="*/ 0 w 2179205"/>
                <a:gd name="connsiteY0" fmla="*/ 0 h 647494"/>
                <a:gd name="connsiteX1" fmla="*/ 2179205 w 2179205"/>
                <a:gd name="connsiteY1" fmla="*/ 0 h 647494"/>
                <a:gd name="connsiteX2" fmla="*/ 1758966 w 2179205"/>
                <a:gd name="connsiteY2" fmla="*/ 647494 h 647494"/>
                <a:gd name="connsiteX3" fmla="*/ 0 w 2179205"/>
                <a:gd name="connsiteY3" fmla="*/ 647494 h 647494"/>
                <a:gd name="connsiteX0" fmla="*/ 0 w 2179205"/>
                <a:gd name="connsiteY0" fmla="*/ 0 h 647494"/>
                <a:gd name="connsiteX1" fmla="*/ 2179205 w 2179205"/>
                <a:gd name="connsiteY1" fmla="*/ 0 h 647494"/>
                <a:gd name="connsiteX2" fmla="*/ 1973534 w 2179205"/>
                <a:gd name="connsiteY2" fmla="*/ 647494 h 647494"/>
                <a:gd name="connsiteX3" fmla="*/ 0 w 2179205"/>
                <a:gd name="connsiteY3" fmla="*/ 647494 h 647494"/>
                <a:gd name="connsiteX4" fmla="*/ 0 w 2179205"/>
                <a:gd name="connsiteY4" fmla="*/ 0 h 64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9205" h="647494">
                  <a:moveTo>
                    <a:pt x="0" y="0"/>
                  </a:moveTo>
                  <a:lnTo>
                    <a:pt x="2179205" y="0"/>
                  </a:lnTo>
                  <a:lnTo>
                    <a:pt x="1973534" y="647494"/>
                  </a:lnTo>
                  <a:lnTo>
                    <a:pt x="0" y="64749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E8510">
                    <a:shade val="30000"/>
                    <a:satMod val="115000"/>
                  </a:srgbClr>
                </a:gs>
                <a:gs pos="50000">
                  <a:srgbClr val="EE8510">
                    <a:shade val="67500"/>
                    <a:satMod val="115000"/>
                  </a:srgbClr>
                </a:gs>
                <a:gs pos="100000">
                  <a:srgbClr val="EE851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cap="small" dirty="0">
                  <a:solidFill>
                    <a:prstClr val="white"/>
                  </a:solidFill>
                  <a:effectLst>
                    <a:outerShdw blurRad="25400" dist="38100" dir="2700000" algn="tl">
                      <a:srgbClr val="000000">
                        <a:alpha val="70000"/>
                      </a:srgbClr>
                    </a:outerShdw>
                  </a:effectLst>
                  <a:cs typeface="Arial" pitchFamily="34" charset="0"/>
                </a:rPr>
                <a:t>FORMACIÓN BASE - (6 A 7 AÑOS)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576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3BB94ADA-29FD-486D-A116-C71E3934013E}"/>
              </a:ext>
            </a:extLst>
          </p:cNvPr>
          <p:cNvGrpSpPr/>
          <p:nvPr/>
        </p:nvGrpSpPr>
        <p:grpSpPr>
          <a:xfrm>
            <a:off x="5741241" y="851924"/>
            <a:ext cx="6280862" cy="5478013"/>
            <a:chOff x="5741241" y="851924"/>
            <a:chExt cx="6280862" cy="5478013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A26B8621-0C5C-4E6D-B456-810C2742FE96}"/>
                </a:ext>
              </a:extLst>
            </p:cNvPr>
            <p:cNvGrpSpPr/>
            <p:nvPr/>
          </p:nvGrpSpPr>
          <p:grpSpPr>
            <a:xfrm>
              <a:off x="5741241" y="5640389"/>
              <a:ext cx="6280861" cy="689548"/>
              <a:chOff x="5741241" y="5640389"/>
              <a:chExt cx="6280861" cy="689548"/>
            </a:xfrm>
          </p:grpSpPr>
          <p:sp>
            <p:nvSpPr>
              <p:cNvPr id="11" name="Trapecio 10">
                <a:extLst>
                  <a:ext uri="{FF2B5EF4-FFF2-40B4-BE49-F238E27FC236}">
                    <a16:creationId xmlns:a16="http://schemas.microsoft.com/office/drawing/2014/main" id="{15622575-3AC2-4A4A-8834-20CCFE832E9D}"/>
                  </a:ext>
                </a:extLst>
              </p:cNvPr>
              <p:cNvSpPr/>
              <p:nvPr/>
            </p:nvSpPr>
            <p:spPr>
              <a:xfrm>
                <a:off x="5741241" y="5640389"/>
                <a:ext cx="6280861" cy="689548"/>
              </a:xfrm>
              <a:custGeom>
                <a:avLst/>
                <a:gdLst>
                  <a:gd name="connsiteX0" fmla="*/ 0 w 5648780"/>
                  <a:gd name="connsiteY0" fmla="*/ 689548 h 689548"/>
                  <a:gd name="connsiteX1" fmla="*/ 487179 w 5648780"/>
                  <a:gd name="connsiteY1" fmla="*/ 0 h 689548"/>
                  <a:gd name="connsiteX2" fmla="*/ 5161601 w 5648780"/>
                  <a:gd name="connsiteY2" fmla="*/ 0 h 689548"/>
                  <a:gd name="connsiteX3" fmla="*/ 5648780 w 5648780"/>
                  <a:gd name="connsiteY3" fmla="*/ 689548 h 689548"/>
                  <a:gd name="connsiteX4" fmla="*/ 0 w 5648780"/>
                  <a:gd name="connsiteY4" fmla="*/ 689548 h 689548"/>
                  <a:gd name="connsiteX0" fmla="*/ 0 w 5648780"/>
                  <a:gd name="connsiteY0" fmla="*/ 689548 h 689548"/>
                  <a:gd name="connsiteX1" fmla="*/ 487179 w 5648780"/>
                  <a:gd name="connsiteY1" fmla="*/ 0 h 689548"/>
                  <a:gd name="connsiteX2" fmla="*/ 5611306 w 5648780"/>
                  <a:gd name="connsiteY2" fmla="*/ 0 h 689548"/>
                  <a:gd name="connsiteX3" fmla="*/ 5648780 w 5648780"/>
                  <a:gd name="connsiteY3" fmla="*/ 689548 h 689548"/>
                  <a:gd name="connsiteX4" fmla="*/ 0 w 5648780"/>
                  <a:gd name="connsiteY4" fmla="*/ 689548 h 689548"/>
                  <a:gd name="connsiteX0" fmla="*/ 0 w 5611306"/>
                  <a:gd name="connsiteY0" fmla="*/ 689548 h 704538"/>
                  <a:gd name="connsiteX1" fmla="*/ 487179 w 5611306"/>
                  <a:gd name="connsiteY1" fmla="*/ 0 h 704538"/>
                  <a:gd name="connsiteX2" fmla="*/ 5611306 w 5611306"/>
                  <a:gd name="connsiteY2" fmla="*/ 0 h 704538"/>
                  <a:gd name="connsiteX3" fmla="*/ 5573829 w 5611306"/>
                  <a:gd name="connsiteY3" fmla="*/ 704538 h 704538"/>
                  <a:gd name="connsiteX4" fmla="*/ 0 w 5611306"/>
                  <a:gd name="connsiteY4" fmla="*/ 689548 h 704538"/>
                  <a:gd name="connsiteX0" fmla="*/ 0 w 5581326"/>
                  <a:gd name="connsiteY0" fmla="*/ 689548 h 704538"/>
                  <a:gd name="connsiteX1" fmla="*/ 487179 w 5581326"/>
                  <a:gd name="connsiteY1" fmla="*/ 0 h 704538"/>
                  <a:gd name="connsiteX2" fmla="*/ 5581326 w 5581326"/>
                  <a:gd name="connsiteY2" fmla="*/ 29980 h 704538"/>
                  <a:gd name="connsiteX3" fmla="*/ 5573829 w 5581326"/>
                  <a:gd name="connsiteY3" fmla="*/ 704538 h 704538"/>
                  <a:gd name="connsiteX4" fmla="*/ 0 w 5581326"/>
                  <a:gd name="connsiteY4" fmla="*/ 689548 h 704538"/>
                  <a:gd name="connsiteX0" fmla="*/ 0 w 5581326"/>
                  <a:gd name="connsiteY0" fmla="*/ 689548 h 689548"/>
                  <a:gd name="connsiteX1" fmla="*/ 487179 w 5581326"/>
                  <a:gd name="connsiteY1" fmla="*/ 0 h 689548"/>
                  <a:gd name="connsiteX2" fmla="*/ 5581326 w 5581326"/>
                  <a:gd name="connsiteY2" fmla="*/ 2998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487179 w 5581326"/>
                  <a:gd name="connsiteY1" fmla="*/ 0 h 689548"/>
                  <a:gd name="connsiteX2" fmla="*/ 5581326 w 5581326"/>
                  <a:gd name="connsiteY2" fmla="*/ 1499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487179 w 5581326"/>
                  <a:gd name="connsiteY1" fmla="*/ 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420576 w 5581326"/>
                  <a:gd name="connsiteY1" fmla="*/ 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1326" h="689548">
                    <a:moveTo>
                      <a:pt x="0" y="689548"/>
                    </a:moveTo>
                    <a:lnTo>
                      <a:pt x="420576" y="0"/>
                    </a:lnTo>
                    <a:lnTo>
                      <a:pt x="5581326" y="0"/>
                    </a:lnTo>
                    <a:lnTo>
                      <a:pt x="5573829" y="689547"/>
                    </a:lnTo>
                    <a:lnTo>
                      <a:pt x="0" y="68954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B0BF9D5-B14D-4DC7-84DF-4910F3A96CB0}"/>
                  </a:ext>
                </a:extLst>
              </p:cNvPr>
              <p:cNvSpPr txBox="1"/>
              <p:nvPr/>
            </p:nvSpPr>
            <p:spPr>
              <a:xfrm>
                <a:off x="6295868" y="5754330"/>
                <a:ext cx="5411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2400" b="1" dirty="0">
                    <a:solidFill>
                      <a:schemeClr val="bg1"/>
                    </a:solidFill>
                  </a:rPr>
                  <a:t>Relación con el balón</a:t>
                </a:r>
                <a:endParaRPr lang="es-CO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4DE3141B-0047-4E7C-B3CD-E451185DA613}"/>
                </a:ext>
              </a:extLst>
            </p:cNvPr>
            <p:cNvGrpSpPr/>
            <p:nvPr/>
          </p:nvGrpSpPr>
          <p:grpSpPr>
            <a:xfrm>
              <a:off x="6406102" y="4663038"/>
              <a:ext cx="5616000" cy="689548"/>
              <a:chOff x="5741241" y="5640389"/>
              <a:chExt cx="6280861" cy="689548"/>
            </a:xfrm>
          </p:grpSpPr>
          <p:sp>
            <p:nvSpPr>
              <p:cNvPr id="19" name="Trapecio 10">
                <a:extLst>
                  <a:ext uri="{FF2B5EF4-FFF2-40B4-BE49-F238E27FC236}">
                    <a16:creationId xmlns:a16="http://schemas.microsoft.com/office/drawing/2014/main" id="{56AB8BAE-7A84-4855-B551-222E6FA3AEEC}"/>
                  </a:ext>
                </a:extLst>
              </p:cNvPr>
              <p:cNvSpPr/>
              <p:nvPr/>
            </p:nvSpPr>
            <p:spPr>
              <a:xfrm>
                <a:off x="5741241" y="5640389"/>
                <a:ext cx="6280861" cy="689548"/>
              </a:xfrm>
              <a:custGeom>
                <a:avLst/>
                <a:gdLst>
                  <a:gd name="connsiteX0" fmla="*/ 0 w 5648780"/>
                  <a:gd name="connsiteY0" fmla="*/ 689548 h 689548"/>
                  <a:gd name="connsiteX1" fmla="*/ 487179 w 5648780"/>
                  <a:gd name="connsiteY1" fmla="*/ 0 h 689548"/>
                  <a:gd name="connsiteX2" fmla="*/ 5161601 w 5648780"/>
                  <a:gd name="connsiteY2" fmla="*/ 0 h 689548"/>
                  <a:gd name="connsiteX3" fmla="*/ 5648780 w 5648780"/>
                  <a:gd name="connsiteY3" fmla="*/ 689548 h 689548"/>
                  <a:gd name="connsiteX4" fmla="*/ 0 w 5648780"/>
                  <a:gd name="connsiteY4" fmla="*/ 689548 h 689548"/>
                  <a:gd name="connsiteX0" fmla="*/ 0 w 5648780"/>
                  <a:gd name="connsiteY0" fmla="*/ 689548 h 689548"/>
                  <a:gd name="connsiteX1" fmla="*/ 487179 w 5648780"/>
                  <a:gd name="connsiteY1" fmla="*/ 0 h 689548"/>
                  <a:gd name="connsiteX2" fmla="*/ 5611306 w 5648780"/>
                  <a:gd name="connsiteY2" fmla="*/ 0 h 689548"/>
                  <a:gd name="connsiteX3" fmla="*/ 5648780 w 5648780"/>
                  <a:gd name="connsiteY3" fmla="*/ 689548 h 689548"/>
                  <a:gd name="connsiteX4" fmla="*/ 0 w 5648780"/>
                  <a:gd name="connsiteY4" fmla="*/ 689548 h 689548"/>
                  <a:gd name="connsiteX0" fmla="*/ 0 w 5611306"/>
                  <a:gd name="connsiteY0" fmla="*/ 689548 h 704538"/>
                  <a:gd name="connsiteX1" fmla="*/ 487179 w 5611306"/>
                  <a:gd name="connsiteY1" fmla="*/ 0 h 704538"/>
                  <a:gd name="connsiteX2" fmla="*/ 5611306 w 5611306"/>
                  <a:gd name="connsiteY2" fmla="*/ 0 h 704538"/>
                  <a:gd name="connsiteX3" fmla="*/ 5573829 w 5611306"/>
                  <a:gd name="connsiteY3" fmla="*/ 704538 h 704538"/>
                  <a:gd name="connsiteX4" fmla="*/ 0 w 5611306"/>
                  <a:gd name="connsiteY4" fmla="*/ 689548 h 704538"/>
                  <a:gd name="connsiteX0" fmla="*/ 0 w 5581326"/>
                  <a:gd name="connsiteY0" fmla="*/ 689548 h 704538"/>
                  <a:gd name="connsiteX1" fmla="*/ 487179 w 5581326"/>
                  <a:gd name="connsiteY1" fmla="*/ 0 h 704538"/>
                  <a:gd name="connsiteX2" fmla="*/ 5581326 w 5581326"/>
                  <a:gd name="connsiteY2" fmla="*/ 29980 h 704538"/>
                  <a:gd name="connsiteX3" fmla="*/ 5573829 w 5581326"/>
                  <a:gd name="connsiteY3" fmla="*/ 704538 h 704538"/>
                  <a:gd name="connsiteX4" fmla="*/ 0 w 5581326"/>
                  <a:gd name="connsiteY4" fmla="*/ 689548 h 704538"/>
                  <a:gd name="connsiteX0" fmla="*/ 0 w 5581326"/>
                  <a:gd name="connsiteY0" fmla="*/ 689548 h 689548"/>
                  <a:gd name="connsiteX1" fmla="*/ 487179 w 5581326"/>
                  <a:gd name="connsiteY1" fmla="*/ 0 h 689548"/>
                  <a:gd name="connsiteX2" fmla="*/ 5581326 w 5581326"/>
                  <a:gd name="connsiteY2" fmla="*/ 2998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487179 w 5581326"/>
                  <a:gd name="connsiteY1" fmla="*/ 0 h 689548"/>
                  <a:gd name="connsiteX2" fmla="*/ 5581326 w 5581326"/>
                  <a:gd name="connsiteY2" fmla="*/ 1499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487179 w 5581326"/>
                  <a:gd name="connsiteY1" fmla="*/ 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420576 w 5581326"/>
                  <a:gd name="connsiteY1" fmla="*/ 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450372 w 5581326"/>
                  <a:gd name="connsiteY1" fmla="*/ 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1326" h="689548">
                    <a:moveTo>
                      <a:pt x="0" y="689548"/>
                    </a:moveTo>
                    <a:lnTo>
                      <a:pt x="450372" y="0"/>
                    </a:lnTo>
                    <a:lnTo>
                      <a:pt x="5581326" y="0"/>
                    </a:lnTo>
                    <a:lnTo>
                      <a:pt x="5573829" y="689547"/>
                    </a:lnTo>
                    <a:lnTo>
                      <a:pt x="0" y="689548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B16BB568-AF06-4C60-976A-39C386FF8699}"/>
                  </a:ext>
                </a:extLst>
              </p:cNvPr>
              <p:cNvSpPr txBox="1"/>
              <p:nvPr/>
            </p:nvSpPr>
            <p:spPr>
              <a:xfrm>
                <a:off x="6295868" y="5754330"/>
                <a:ext cx="5411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2400" b="1" dirty="0">
                    <a:solidFill>
                      <a:schemeClr val="bg1"/>
                    </a:solidFill>
                  </a:rPr>
                  <a:t>Recepción / Ejecución de pases</a:t>
                </a:r>
                <a:endParaRPr lang="es-CO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2F54D043-0ED3-48E7-BEA4-7901874D8378}"/>
                </a:ext>
              </a:extLst>
            </p:cNvPr>
            <p:cNvGrpSpPr/>
            <p:nvPr/>
          </p:nvGrpSpPr>
          <p:grpSpPr>
            <a:xfrm>
              <a:off x="7023198" y="3695775"/>
              <a:ext cx="4998904" cy="689548"/>
              <a:chOff x="5741241" y="5640389"/>
              <a:chExt cx="6280861" cy="689548"/>
            </a:xfrm>
          </p:grpSpPr>
          <p:sp>
            <p:nvSpPr>
              <p:cNvPr id="22" name="Trapecio 10">
                <a:extLst>
                  <a:ext uri="{FF2B5EF4-FFF2-40B4-BE49-F238E27FC236}">
                    <a16:creationId xmlns:a16="http://schemas.microsoft.com/office/drawing/2014/main" id="{7126E7B3-9FDD-4AD4-87EF-CA125556BA47}"/>
                  </a:ext>
                </a:extLst>
              </p:cNvPr>
              <p:cNvSpPr/>
              <p:nvPr/>
            </p:nvSpPr>
            <p:spPr>
              <a:xfrm>
                <a:off x="5741241" y="5640389"/>
                <a:ext cx="6280861" cy="689548"/>
              </a:xfrm>
              <a:custGeom>
                <a:avLst/>
                <a:gdLst>
                  <a:gd name="connsiteX0" fmla="*/ 0 w 5648780"/>
                  <a:gd name="connsiteY0" fmla="*/ 689548 h 689548"/>
                  <a:gd name="connsiteX1" fmla="*/ 487179 w 5648780"/>
                  <a:gd name="connsiteY1" fmla="*/ 0 h 689548"/>
                  <a:gd name="connsiteX2" fmla="*/ 5161601 w 5648780"/>
                  <a:gd name="connsiteY2" fmla="*/ 0 h 689548"/>
                  <a:gd name="connsiteX3" fmla="*/ 5648780 w 5648780"/>
                  <a:gd name="connsiteY3" fmla="*/ 689548 h 689548"/>
                  <a:gd name="connsiteX4" fmla="*/ 0 w 5648780"/>
                  <a:gd name="connsiteY4" fmla="*/ 689548 h 689548"/>
                  <a:gd name="connsiteX0" fmla="*/ 0 w 5648780"/>
                  <a:gd name="connsiteY0" fmla="*/ 689548 h 689548"/>
                  <a:gd name="connsiteX1" fmla="*/ 487179 w 5648780"/>
                  <a:gd name="connsiteY1" fmla="*/ 0 h 689548"/>
                  <a:gd name="connsiteX2" fmla="*/ 5611306 w 5648780"/>
                  <a:gd name="connsiteY2" fmla="*/ 0 h 689548"/>
                  <a:gd name="connsiteX3" fmla="*/ 5648780 w 5648780"/>
                  <a:gd name="connsiteY3" fmla="*/ 689548 h 689548"/>
                  <a:gd name="connsiteX4" fmla="*/ 0 w 5648780"/>
                  <a:gd name="connsiteY4" fmla="*/ 689548 h 689548"/>
                  <a:gd name="connsiteX0" fmla="*/ 0 w 5611306"/>
                  <a:gd name="connsiteY0" fmla="*/ 689548 h 704538"/>
                  <a:gd name="connsiteX1" fmla="*/ 487179 w 5611306"/>
                  <a:gd name="connsiteY1" fmla="*/ 0 h 704538"/>
                  <a:gd name="connsiteX2" fmla="*/ 5611306 w 5611306"/>
                  <a:gd name="connsiteY2" fmla="*/ 0 h 704538"/>
                  <a:gd name="connsiteX3" fmla="*/ 5573829 w 5611306"/>
                  <a:gd name="connsiteY3" fmla="*/ 704538 h 704538"/>
                  <a:gd name="connsiteX4" fmla="*/ 0 w 5611306"/>
                  <a:gd name="connsiteY4" fmla="*/ 689548 h 704538"/>
                  <a:gd name="connsiteX0" fmla="*/ 0 w 5581326"/>
                  <a:gd name="connsiteY0" fmla="*/ 689548 h 704538"/>
                  <a:gd name="connsiteX1" fmla="*/ 487179 w 5581326"/>
                  <a:gd name="connsiteY1" fmla="*/ 0 h 704538"/>
                  <a:gd name="connsiteX2" fmla="*/ 5581326 w 5581326"/>
                  <a:gd name="connsiteY2" fmla="*/ 29980 h 704538"/>
                  <a:gd name="connsiteX3" fmla="*/ 5573829 w 5581326"/>
                  <a:gd name="connsiteY3" fmla="*/ 704538 h 704538"/>
                  <a:gd name="connsiteX4" fmla="*/ 0 w 5581326"/>
                  <a:gd name="connsiteY4" fmla="*/ 689548 h 704538"/>
                  <a:gd name="connsiteX0" fmla="*/ 0 w 5581326"/>
                  <a:gd name="connsiteY0" fmla="*/ 689548 h 689548"/>
                  <a:gd name="connsiteX1" fmla="*/ 487179 w 5581326"/>
                  <a:gd name="connsiteY1" fmla="*/ 0 h 689548"/>
                  <a:gd name="connsiteX2" fmla="*/ 5581326 w 5581326"/>
                  <a:gd name="connsiteY2" fmla="*/ 2998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487179 w 5581326"/>
                  <a:gd name="connsiteY1" fmla="*/ 0 h 689548"/>
                  <a:gd name="connsiteX2" fmla="*/ 5581326 w 5581326"/>
                  <a:gd name="connsiteY2" fmla="*/ 1499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487179 w 5581326"/>
                  <a:gd name="connsiteY1" fmla="*/ 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420576 w 5581326"/>
                  <a:gd name="connsiteY1" fmla="*/ 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450372 w 5581326"/>
                  <a:gd name="connsiteY1" fmla="*/ 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480167 w 5581326"/>
                  <a:gd name="connsiteY1" fmla="*/ 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513641 w 5581326"/>
                  <a:gd name="connsiteY1" fmla="*/ 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1326" h="689548">
                    <a:moveTo>
                      <a:pt x="0" y="689548"/>
                    </a:moveTo>
                    <a:lnTo>
                      <a:pt x="513641" y="0"/>
                    </a:lnTo>
                    <a:lnTo>
                      <a:pt x="5581326" y="0"/>
                    </a:lnTo>
                    <a:lnTo>
                      <a:pt x="5573829" y="689547"/>
                    </a:lnTo>
                    <a:lnTo>
                      <a:pt x="0" y="68954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8736A5E5-8A97-40A3-90E8-67FF4AC9EA7A}"/>
                  </a:ext>
                </a:extLst>
              </p:cNvPr>
              <p:cNvSpPr txBox="1"/>
              <p:nvPr/>
            </p:nvSpPr>
            <p:spPr>
              <a:xfrm>
                <a:off x="6295868" y="5754330"/>
                <a:ext cx="5411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2400" b="1" dirty="0">
                    <a:solidFill>
                      <a:schemeClr val="bg1"/>
                    </a:solidFill>
                  </a:rPr>
                  <a:t>Sesiones 1 X 1</a:t>
                </a:r>
                <a:endParaRPr lang="es-CO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D6DFD19C-0B50-49FB-9B1A-0F3299D20BB7}"/>
                </a:ext>
              </a:extLst>
            </p:cNvPr>
            <p:cNvGrpSpPr/>
            <p:nvPr/>
          </p:nvGrpSpPr>
          <p:grpSpPr>
            <a:xfrm>
              <a:off x="7685263" y="2718424"/>
              <a:ext cx="4336839" cy="689548"/>
              <a:chOff x="5741241" y="5640389"/>
              <a:chExt cx="6280861" cy="689548"/>
            </a:xfrm>
          </p:grpSpPr>
          <p:sp>
            <p:nvSpPr>
              <p:cNvPr id="25" name="Trapecio 10">
                <a:extLst>
                  <a:ext uri="{FF2B5EF4-FFF2-40B4-BE49-F238E27FC236}">
                    <a16:creationId xmlns:a16="http://schemas.microsoft.com/office/drawing/2014/main" id="{773723B3-25D5-42B2-811F-CB04F8C8EF66}"/>
                  </a:ext>
                </a:extLst>
              </p:cNvPr>
              <p:cNvSpPr/>
              <p:nvPr/>
            </p:nvSpPr>
            <p:spPr>
              <a:xfrm>
                <a:off x="5741241" y="5640389"/>
                <a:ext cx="6280861" cy="689548"/>
              </a:xfrm>
              <a:custGeom>
                <a:avLst/>
                <a:gdLst>
                  <a:gd name="connsiteX0" fmla="*/ 0 w 5648780"/>
                  <a:gd name="connsiteY0" fmla="*/ 689548 h 689548"/>
                  <a:gd name="connsiteX1" fmla="*/ 487179 w 5648780"/>
                  <a:gd name="connsiteY1" fmla="*/ 0 h 689548"/>
                  <a:gd name="connsiteX2" fmla="*/ 5161601 w 5648780"/>
                  <a:gd name="connsiteY2" fmla="*/ 0 h 689548"/>
                  <a:gd name="connsiteX3" fmla="*/ 5648780 w 5648780"/>
                  <a:gd name="connsiteY3" fmla="*/ 689548 h 689548"/>
                  <a:gd name="connsiteX4" fmla="*/ 0 w 5648780"/>
                  <a:gd name="connsiteY4" fmla="*/ 689548 h 689548"/>
                  <a:gd name="connsiteX0" fmla="*/ 0 w 5648780"/>
                  <a:gd name="connsiteY0" fmla="*/ 689548 h 689548"/>
                  <a:gd name="connsiteX1" fmla="*/ 487179 w 5648780"/>
                  <a:gd name="connsiteY1" fmla="*/ 0 h 689548"/>
                  <a:gd name="connsiteX2" fmla="*/ 5611306 w 5648780"/>
                  <a:gd name="connsiteY2" fmla="*/ 0 h 689548"/>
                  <a:gd name="connsiteX3" fmla="*/ 5648780 w 5648780"/>
                  <a:gd name="connsiteY3" fmla="*/ 689548 h 689548"/>
                  <a:gd name="connsiteX4" fmla="*/ 0 w 5648780"/>
                  <a:gd name="connsiteY4" fmla="*/ 689548 h 689548"/>
                  <a:gd name="connsiteX0" fmla="*/ 0 w 5611306"/>
                  <a:gd name="connsiteY0" fmla="*/ 689548 h 704538"/>
                  <a:gd name="connsiteX1" fmla="*/ 487179 w 5611306"/>
                  <a:gd name="connsiteY1" fmla="*/ 0 h 704538"/>
                  <a:gd name="connsiteX2" fmla="*/ 5611306 w 5611306"/>
                  <a:gd name="connsiteY2" fmla="*/ 0 h 704538"/>
                  <a:gd name="connsiteX3" fmla="*/ 5573829 w 5611306"/>
                  <a:gd name="connsiteY3" fmla="*/ 704538 h 704538"/>
                  <a:gd name="connsiteX4" fmla="*/ 0 w 5611306"/>
                  <a:gd name="connsiteY4" fmla="*/ 689548 h 704538"/>
                  <a:gd name="connsiteX0" fmla="*/ 0 w 5581326"/>
                  <a:gd name="connsiteY0" fmla="*/ 689548 h 704538"/>
                  <a:gd name="connsiteX1" fmla="*/ 487179 w 5581326"/>
                  <a:gd name="connsiteY1" fmla="*/ 0 h 704538"/>
                  <a:gd name="connsiteX2" fmla="*/ 5581326 w 5581326"/>
                  <a:gd name="connsiteY2" fmla="*/ 29980 h 704538"/>
                  <a:gd name="connsiteX3" fmla="*/ 5573829 w 5581326"/>
                  <a:gd name="connsiteY3" fmla="*/ 704538 h 704538"/>
                  <a:gd name="connsiteX4" fmla="*/ 0 w 5581326"/>
                  <a:gd name="connsiteY4" fmla="*/ 689548 h 704538"/>
                  <a:gd name="connsiteX0" fmla="*/ 0 w 5581326"/>
                  <a:gd name="connsiteY0" fmla="*/ 689548 h 689548"/>
                  <a:gd name="connsiteX1" fmla="*/ 487179 w 5581326"/>
                  <a:gd name="connsiteY1" fmla="*/ 0 h 689548"/>
                  <a:gd name="connsiteX2" fmla="*/ 5581326 w 5581326"/>
                  <a:gd name="connsiteY2" fmla="*/ 2998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487179 w 5581326"/>
                  <a:gd name="connsiteY1" fmla="*/ 0 h 689548"/>
                  <a:gd name="connsiteX2" fmla="*/ 5581326 w 5581326"/>
                  <a:gd name="connsiteY2" fmla="*/ 1499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487179 w 5581326"/>
                  <a:gd name="connsiteY1" fmla="*/ 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420576 w 5581326"/>
                  <a:gd name="connsiteY1" fmla="*/ 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450372 w 5581326"/>
                  <a:gd name="connsiteY1" fmla="*/ 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480167 w 5581326"/>
                  <a:gd name="connsiteY1" fmla="*/ 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513641 w 5581326"/>
                  <a:gd name="connsiteY1" fmla="*/ 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571517 w 5581326"/>
                  <a:gd name="connsiteY1" fmla="*/ 1499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1326" h="689548">
                    <a:moveTo>
                      <a:pt x="0" y="689548"/>
                    </a:moveTo>
                    <a:lnTo>
                      <a:pt x="571517" y="14990"/>
                    </a:lnTo>
                    <a:lnTo>
                      <a:pt x="5581326" y="0"/>
                    </a:lnTo>
                    <a:lnTo>
                      <a:pt x="5573829" y="689547"/>
                    </a:lnTo>
                    <a:lnTo>
                      <a:pt x="0" y="689548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2B29BC9-46E9-42A5-9092-112E17F77BA4}"/>
                  </a:ext>
                </a:extLst>
              </p:cNvPr>
              <p:cNvSpPr txBox="1"/>
              <p:nvPr/>
            </p:nvSpPr>
            <p:spPr>
              <a:xfrm>
                <a:off x="6295868" y="5754330"/>
                <a:ext cx="5411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2400" b="1" dirty="0">
                    <a:solidFill>
                      <a:schemeClr val="bg1"/>
                    </a:solidFill>
                  </a:rPr>
                  <a:t>Velocidad</a:t>
                </a:r>
                <a:endParaRPr lang="es-CO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4F48D235-DB87-4283-8C71-6F8AD33C3C87}"/>
                </a:ext>
              </a:extLst>
            </p:cNvPr>
            <p:cNvGrpSpPr/>
            <p:nvPr/>
          </p:nvGrpSpPr>
          <p:grpSpPr>
            <a:xfrm>
              <a:off x="8302359" y="1769388"/>
              <a:ext cx="3719744" cy="689548"/>
              <a:chOff x="5741241" y="5640389"/>
              <a:chExt cx="6280861" cy="689548"/>
            </a:xfrm>
          </p:grpSpPr>
          <p:sp>
            <p:nvSpPr>
              <p:cNvPr id="28" name="Trapecio 10">
                <a:extLst>
                  <a:ext uri="{FF2B5EF4-FFF2-40B4-BE49-F238E27FC236}">
                    <a16:creationId xmlns:a16="http://schemas.microsoft.com/office/drawing/2014/main" id="{A94541DA-3D58-4B4D-94F8-F17D15C3992A}"/>
                  </a:ext>
                </a:extLst>
              </p:cNvPr>
              <p:cNvSpPr/>
              <p:nvPr/>
            </p:nvSpPr>
            <p:spPr>
              <a:xfrm>
                <a:off x="5741241" y="5640389"/>
                <a:ext cx="6280861" cy="689548"/>
              </a:xfrm>
              <a:custGeom>
                <a:avLst/>
                <a:gdLst>
                  <a:gd name="connsiteX0" fmla="*/ 0 w 5648780"/>
                  <a:gd name="connsiteY0" fmla="*/ 689548 h 689548"/>
                  <a:gd name="connsiteX1" fmla="*/ 487179 w 5648780"/>
                  <a:gd name="connsiteY1" fmla="*/ 0 h 689548"/>
                  <a:gd name="connsiteX2" fmla="*/ 5161601 w 5648780"/>
                  <a:gd name="connsiteY2" fmla="*/ 0 h 689548"/>
                  <a:gd name="connsiteX3" fmla="*/ 5648780 w 5648780"/>
                  <a:gd name="connsiteY3" fmla="*/ 689548 h 689548"/>
                  <a:gd name="connsiteX4" fmla="*/ 0 w 5648780"/>
                  <a:gd name="connsiteY4" fmla="*/ 689548 h 689548"/>
                  <a:gd name="connsiteX0" fmla="*/ 0 w 5648780"/>
                  <a:gd name="connsiteY0" fmla="*/ 689548 h 689548"/>
                  <a:gd name="connsiteX1" fmla="*/ 487179 w 5648780"/>
                  <a:gd name="connsiteY1" fmla="*/ 0 h 689548"/>
                  <a:gd name="connsiteX2" fmla="*/ 5611306 w 5648780"/>
                  <a:gd name="connsiteY2" fmla="*/ 0 h 689548"/>
                  <a:gd name="connsiteX3" fmla="*/ 5648780 w 5648780"/>
                  <a:gd name="connsiteY3" fmla="*/ 689548 h 689548"/>
                  <a:gd name="connsiteX4" fmla="*/ 0 w 5648780"/>
                  <a:gd name="connsiteY4" fmla="*/ 689548 h 689548"/>
                  <a:gd name="connsiteX0" fmla="*/ 0 w 5611306"/>
                  <a:gd name="connsiteY0" fmla="*/ 689548 h 704538"/>
                  <a:gd name="connsiteX1" fmla="*/ 487179 w 5611306"/>
                  <a:gd name="connsiteY1" fmla="*/ 0 h 704538"/>
                  <a:gd name="connsiteX2" fmla="*/ 5611306 w 5611306"/>
                  <a:gd name="connsiteY2" fmla="*/ 0 h 704538"/>
                  <a:gd name="connsiteX3" fmla="*/ 5573829 w 5611306"/>
                  <a:gd name="connsiteY3" fmla="*/ 704538 h 704538"/>
                  <a:gd name="connsiteX4" fmla="*/ 0 w 5611306"/>
                  <a:gd name="connsiteY4" fmla="*/ 689548 h 704538"/>
                  <a:gd name="connsiteX0" fmla="*/ 0 w 5581326"/>
                  <a:gd name="connsiteY0" fmla="*/ 689548 h 704538"/>
                  <a:gd name="connsiteX1" fmla="*/ 487179 w 5581326"/>
                  <a:gd name="connsiteY1" fmla="*/ 0 h 704538"/>
                  <a:gd name="connsiteX2" fmla="*/ 5581326 w 5581326"/>
                  <a:gd name="connsiteY2" fmla="*/ 29980 h 704538"/>
                  <a:gd name="connsiteX3" fmla="*/ 5573829 w 5581326"/>
                  <a:gd name="connsiteY3" fmla="*/ 704538 h 704538"/>
                  <a:gd name="connsiteX4" fmla="*/ 0 w 5581326"/>
                  <a:gd name="connsiteY4" fmla="*/ 689548 h 704538"/>
                  <a:gd name="connsiteX0" fmla="*/ 0 w 5581326"/>
                  <a:gd name="connsiteY0" fmla="*/ 689548 h 689548"/>
                  <a:gd name="connsiteX1" fmla="*/ 487179 w 5581326"/>
                  <a:gd name="connsiteY1" fmla="*/ 0 h 689548"/>
                  <a:gd name="connsiteX2" fmla="*/ 5581326 w 5581326"/>
                  <a:gd name="connsiteY2" fmla="*/ 2998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487179 w 5581326"/>
                  <a:gd name="connsiteY1" fmla="*/ 0 h 689548"/>
                  <a:gd name="connsiteX2" fmla="*/ 5581326 w 5581326"/>
                  <a:gd name="connsiteY2" fmla="*/ 1499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487179 w 5581326"/>
                  <a:gd name="connsiteY1" fmla="*/ 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420576 w 5581326"/>
                  <a:gd name="connsiteY1" fmla="*/ 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450372 w 5581326"/>
                  <a:gd name="connsiteY1" fmla="*/ 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480167 w 5581326"/>
                  <a:gd name="connsiteY1" fmla="*/ 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513641 w 5581326"/>
                  <a:gd name="connsiteY1" fmla="*/ 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571517 w 5581326"/>
                  <a:gd name="connsiteY1" fmla="*/ 1499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661485 w 5581326"/>
                  <a:gd name="connsiteY1" fmla="*/ 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706470 w 5581326"/>
                  <a:gd name="connsiteY1" fmla="*/ 1499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1326" h="689548">
                    <a:moveTo>
                      <a:pt x="0" y="689548"/>
                    </a:moveTo>
                    <a:lnTo>
                      <a:pt x="706470" y="14990"/>
                    </a:lnTo>
                    <a:lnTo>
                      <a:pt x="5581326" y="0"/>
                    </a:lnTo>
                    <a:lnTo>
                      <a:pt x="5573829" y="689547"/>
                    </a:lnTo>
                    <a:lnTo>
                      <a:pt x="0" y="68954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0AC7125B-B5A2-4353-B700-94DB2010A4F2}"/>
                  </a:ext>
                </a:extLst>
              </p:cNvPr>
              <p:cNvSpPr txBox="1"/>
              <p:nvPr/>
            </p:nvSpPr>
            <p:spPr>
              <a:xfrm>
                <a:off x="6295868" y="5754330"/>
                <a:ext cx="5411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2400" b="1" dirty="0">
                    <a:solidFill>
                      <a:schemeClr val="bg1"/>
                    </a:solidFill>
                  </a:rPr>
                  <a:t>Finalización</a:t>
                </a:r>
                <a:endParaRPr lang="es-CO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7A23EF3C-90B6-43A3-904D-618CD60DCBF8}"/>
                </a:ext>
              </a:extLst>
            </p:cNvPr>
            <p:cNvGrpSpPr/>
            <p:nvPr/>
          </p:nvGrpSpPr>
          <p:grpSpPr>
            <a:xfrm>
              <a:off x="8919148" y="851924"/>
              <a:ext cx="3102954" cy="689548"/>
              <a:chOff x="5741241" y="5640389"/>
              <a:chExt cx="6280861" cy="689548"/>
            </a:xfrm>
          </p:grpSpPr>
          <p:sp>
            <p:nvSpPr>
              <p:cNvPr id="31" name="Trapecio 10">
                <a:extLst>
                  <a:ext uri="{FF2B5EF4-FFF2-40B4-BE49-F238E27FC236}">
                    <a16:creationId xmlns:a16="http://schemas.microsoft.com/office/drawing/2014/main" id="{F2444F4E-A1E1-4710-BAED-B0B265336AF0}"/>
                  </a:ext>
                </a:extLst>
              </p:cNvPr>
              <p:cNvSpPr/>
              <p:nvPr/>
            </p:nvSpPr>
            <p:spPr>
              <a:xfrm>
                <a:off x="5741241" y="5640389"/>
                <a:ext cx="6280861" cy="689548"/>
              </a:xfrm>
              <a:custGeom>
                <a:avLst/>
                <a:gdLst>
                  <a:gd name="connsiteX0" fmla="*/ 0 w 5648780"/>
                  <a:gd name="connsiteY0" fmla="*/ 689548 h 689548"/>
                  <a:gd name="connsiteX1" fmla="*/ 487179 w 5648780"/>
                  <a:gd name="connsiteY1" fmla="*/ 0 h 689548"/>
                  <a:gd name="connsiteX2" fmla="*/ 5161601 w 5648780"/>
                  <a:gd name="connsiteY2" fmla="*/ 0 h 689548"/>
                  <a:gd name="connsiteX3" fmla="*/ 5648780 w 5648780"/>
                  <a:gd name="connsiteY3" fmla="*/ 689548 h 689548"/>
                  <a:gd name="connsiteX4" fmla="*/ 0 w 5648780"/>
                  <a:gd name="connsiteY4" fmla="*/ 689548 h 689548"/>
                  <a:gd name="connsiteX0" fmla="*/ 0 w 5648780"/>
                  <a:gd name="connsiteY0" fmla="*/ 689548 h 689548"/>
                  <a:gd name="connsiteX1" fmla="*/ 487179 w 5648780"/>
                  <a:gd name="connsiteY1" fmla="*/ 0 h 689548"/>
                  <a:gd name="connsiteX2" fmla="*/ 5611306 w 5648780"/>
                  <a:gd name="connsiteY2" fmla="*/ 0 h 689548"/>
                  <a:gd name="connsiteX3" fmla="*/ 5648780 w 5648780"/>
                  <a:gd name="connsiteY3" fmla="*/ 689548 h 689548"/>
                  <a:gd name="connsiteX4" fmla="*/ 0 w 5648780"/>
                  <a:gd name="connsiteY4" fmla="*/ 689548 h 689548"/>
                  <a:gd name="connsiteX0" fmla="*/ 0 w 5611306"/>
                  <a:gd name="connsiteY0" fmla="*/ 689548 h 704538"/>
                  <a:gd name="connsiteX1" fmla="*/ 487179 w 5611306"/>
                  <a:gd name="connsiteY1" fmla="*/ 0 h 704538"/>
                  <a:gd name="connsiteX2" fmla="*/ 5611306 w 5611306"/>
                  <a:gd name="connsiteY2" fmla="*/ 0 h 704538"/>
                  <a:gd name="connsiteX3" fmla="*/ 5573829 w 5611306"/>
                  <a:gd name="connsiteY3" fmla="*/ 704538 h 704538"/>
                  <a:gd name="connsiteX4" fmla="*/ 0 w 5611306"/>
                  <a:gd name="connsiteY4" fmla="*/ 689548 h 704538"/>
                  <a:gd name="connsiteX0" fmla="*/ 0 w 5581326"/>
                  <a:gd name="connsiteY0" fmla="*/ 689548 h 704538"/>
                  <a:gd name="connsiteX1" fmla="*/ 487179 w 5581326"/>
                  <a:gd name="connsiteY1" fmla="*/ 0 h 704538"/>
                  <a:gd name="connsiteX2" fmla="*/ 5581326 w 5581326"/>
                  <a:gd name="connsiteY2" fmla="*/ 29980 h 704538"/>
                  <a:gd name="connsiteX3" fmla="*/ 5573829 w 5581326"/>
                  <a:gd name="connsiteY3" fmla="*/ 704538 h 704538"/>
                  <a:gd name="connsiteX4" fmla="*/ 0 w 5581326"/>
                  <a:gd name="connsiteY4" fmla="*/ 689548 h 704538"/>
                  <a:gd name="connsiteX0" fmla="*/ 0 w 5581326"/>
                  <a:gd name="connsiteY0" fmla="*/ 689548 h 689548"/>
                  <a:gd name="connsiteX1" fmla="*/ 487179 w 5581326"/>
                  <a:gd name="connsiteY1" fmla="*/ 0 h 689548"/>
                  <a:gd name="connsiteX2" fmla="*/ 5581326 w 5581326"/>
                  <a:gd name="connsiteY2" fmla="*/ 2998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487179 w 5581326"/>
                  <a:gd name="connsiteY1" fmla="*/ 0 h 689548"/>
                  <a:gd name="connsiteX2" fmla="*/ 5581326 w 5581326"/>
                  <a:gd name="connsiteY2" fmla="*/ 1499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487179 w 5581326"/>
                  <a:gd name="connsiteY1" fmla="*/ 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420576 w 5581326"/>
                  <a:gd name="connsiteY1" fmla="*/ 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450372 w 5581326"/>
                  <a:gd name="connsiteY1" fmla="*/ 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480167 w 5581326"/>
                  <a:gd name="connsiteY1" fmla="*/ 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513641 w 5581326"/>
                  <a:gd name="connsiteY1" fmla="*/ 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571517 w 5581326"/>
                  <a:gd name="connsiteY1" fmla="*/ 1499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661485 w 5581326"/>
                  <a:gd name="connsiteY1" fmla="*/ 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706470 w 5581326"/>
                  <a:gd name="connsiteY1" fmla="*/ 1499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787358 w 5581326"/>
                  <a:gd name="connsiteY1" fmla="*/ 1499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  <a:gd name="connsiteX0" fmla="*/ 0 w 5581326"/>
                  <a:gd name="connsiteY0" fmla="*/ 689548 h 689548"/>
                  <a:gd name="connsiteX1" fmla="*/ 841285 w 5581326"/>
                  <a:gd name="connsiteY1" fmla="*/ 0 h 689548"/>
                  <a:gd name="connsiteX2" fmla="*/ 5581326 w 5581326"/>
                  <a:gd name="connsiteY2" fmla="*/ 0 h 689548"/>
                  <a:gd name="connsiteX3" fmla="*/ 5573829 w 5581326"/>
                  <a:gd name="connsiteY3" fmla="*/ 689547 h 689548"/>
                  <a:gd name="connsiteX4" fmla="*/ 0 w 5581326"/>
                  <a:gd name="connsiteY4" fmla="*/ 689548 h 68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1326" h="689548">
                    <a:moveTo>
                      <a:pt x="0" y="689548"/>
                    </a:moveTo>
                    <a:lnTo>
                      <a:pt x="841285" y="0"/>
                    </a:lnTo>
                    <a:lnTo>
                      <a:pt x="5581326" y="0"/>
                    </a:lnTo>
                    <a:lnTo>
                      <a:pt x="5573829" y="689547"/>
                    </a:lnTo>
                    <a:lnTo>
                      <a:pt x="0" y="689548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DE51B811-A935-436B-B013-0F374D1DB2C2}"/>
                  </a:ext>
                </a:extLst>
              </p:cNvPr>
              <p:cNvSpPr txBox="1"/>
              <p:nvPr/>
            </p:nvSpPr>
            <p:spPr>
              <a:xfrm>
                <a:off x="6295868" y="5754330"/>
                <a:ext cx="5411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2400" b="1" dirty="0">
                    <a:solidFill>
                      <a:schemeClr val="bg1"/>
                    </a:solidFill>
                  </a:rPr>
                  <a:t>Ataque colectivo</a:t>
                </a:r>
                <a:endParaRPr lang="es-CO" sz="2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8649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88</Words>
  <Application>Microsoft Office PowerPoint</Application>
  <PresentationFormat>Panorámica</PresentationFormat>
  <Paragraphs>31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Segoe UI Black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Karent Youlez Pinzón Figueredo</dc:creator>
  <cp:lastModifiedBy>Karent Youlez Pinzón Figueredo</cp:lastModifiedBy>
  <cp:revision>28</cp:revision>
  <dcterms:created xsi:type="dcterms:W3CDTF">2020-09-24T02:43:39Z</dcterms:created>
  <dcterms:modified xsi:type="dcterms:W3CDTF">2020-09-26T05:01:30Z</dcterms:modified>
</cp:coreProperties>
</file>