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劉又菱</cp:lastModifiedBy>
  <cp:revision>1</cp:revision>
  <dcterms:created xsi:type="dcterms:W3CDTF">2024-09-16T08:29:48Z</dcterms:created>
  <dcterms:modified xsi:type="dcterms:W3CDTF">2024-10-27T19:22:54Z</dcterms:modified>
</cp:coreProperties>
</file>