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8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8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6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0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46DF-3C0E-4BAC-B4FE-FEADBEBAD80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C81E-0CCC-4B56-AE70-11126D012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0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1199" y="2913016"/>
            <a:ext cx="5837807" cy="1325563"/>
          </a:xfrm>
        </p:spPr>
        <p:txBody>
          <a:bodyPr/>
          <a:lstStyle/>
          <a:p>
            <a:r>
              <a:rPr lang="en-US" altLang="ko-KR" dirty="0" smtClean="0"/>
              <a:t>GPAGER </a:t>
            </a:r>
            <a:r>
              <a:rPr lang="ko-KR" altLang="en-US" dirty="0" smtClean="0"/>
              <a:t>전류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48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7586" y="729631"/>
            <a:ext cx="39216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kumimoji="0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Power OFF  Average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Current </a:t>
            </a: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1.55</a:t>
            </a:r>
            <a:r>
              <a:rPr kumimoji="0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6" y="1303000"/>
            <a:ext cx="10058400" cy="52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98837"/>
              </p:ext>
            </p:extLst>
          </p:nvPr>
        </p:nvGraphicFramePr>
        <p:xfrm>
          <a:off x="1138607" y="1207364"/>
          <a:ext cx="5725160" cy="161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/>
                <a:gridCol w="4288155"/>
              </a:tblGrid>
              <a:tr h="2130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Device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Backlight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LCD Display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Buzzer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Vibrator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Send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Off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Receive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7586" y="729631"/>
            <a:ext cx="25722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Average Current : 83.44 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8" y="3139656"/>
            <a:ext cx="6806908" cy="3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5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15491"/>
              </p:ext>
            </p:extLst>
          </p:nvPr>
        </p:nvGraphicFramePr>
        <p:xfrm>
          <a:off x="1138607" y="1207364"/>
          <a:ext cx="5725160" cy="161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/>
                <a:gridCol w="4288155"/>
              </a:tblGrid>
              <a:tr h="2130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Device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Backlight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Display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Buzzer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Vibrator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Send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Off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Receive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7586" y="729631"/>
            <a:ext cx="2447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Average Current : 81.08 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7" y="3120642"/>
            <a:ext cx="6851296" cy="32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2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53122"/>
              </p:ext>
            </p:extLst>
          </p:nvPr>
        </p:nvGraphicFramePr>
        <p:xfrm>
          <a:off x="1138607" y="1207364"/>
          <a:ext cx="5725160" cy="161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/>
                <a:gridCol w="4288155"/>
              </a:tblGrid>
              <a:tr h="2130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Device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Backlight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Display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Buzzer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Vibrator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Send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Off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Receive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7586" y="729631"/>
            <a:ext cx="2447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Average Current : 30.67 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7" y="3018417"/>
            <a:ext cx="6824663" cy="34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28877"/>
              </p:ext>
            </p:extLst>
          </p:nvPr>
        </p:nvGraphicFramePr>
        <p:xfrm>
          <a:off x="1138607" y="1207364"/>
          <a:ext cx="5725160" cy="161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/>
                <a:gridCol w="4288155"/>
              </a:tblGrid>
              <a:tr h="2130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Device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Backlight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Display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Buzzer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Vibrator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Send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Off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Receive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7586" y="729631"/>
            <a:ext cx="2447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Average Current : 27.42 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7" y="3018417"/>
            <a:ext cx="6798030" cy="33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9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8842"/>
              </p:ext>
            </p:extLst>
          </p:nvPr>
        </p:nvGraphicFramePr>
        <p:xfrm>
          <a:off x="1138607" y="1207364"/>
          <a:ext cx="5725160" cy="161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/>
                <a:gridCol w="4288155"/>
              </a:tblGrid>
              <a:tr h="2130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Device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Backlight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Display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Buzzer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Vibrator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Send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Receive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7586" y="729631"/>
            <a:ext cx="2447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Current : 107.70 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7" y="3018417"/>
            <a:ext cx="6815785" cy="36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3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75718"/>
              </p:ext>
            </p:extLst>
          </p:nvPr>
        </p:nvGraphicFramePr>
        <p:xfrm>
          <a:off x="1138607" y="1207364"/>
          <a:ext cx="5725160" cy="161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/>
                <a:gridCol w="4288155"/>
              </a:tblGrid>
              <a:tr h="2130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Device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Backlight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Display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Buzzer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Vibrator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Send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Receive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7586" y="729631"/>
            <a:ext cx="2447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Current : 106.05 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6" y="3089429"/>
            <a:ext cx="7002216" cy="32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4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00907"/>
              </p:ext>
            </p:extLst>
          </p:nvPr>
        </p:nvGraphicFramePr>
        <p:xfrm>
          <a:off x="1138607" y="1207364"/>
          <a:ext cx="5725160" cy="161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/>
                <a:gridCol w="4288155"/>
              </a:tblGrid>
              <a:tr h="2130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Device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Backlight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Display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Buzzer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Vibrator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LoRa Send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Receive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7586" y="729631"/>
            <a:ext cx="2447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Current : 50.17 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7" y="3107184"/>
            <a:ext cx="6771397" cy="35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5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42844"/>
              </p:ext>
            </p:extLst>
          </p:nvPr>
        </p:nvGraphicFramePr>
        <p:xfrm>
          <a:off x="1138607" y="1207364"/>
          <a:ext cx="5725160" cy="1610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/>
                <a:gridCol w="4288155"/>
              </a:tblGrid>
              <a:tr h="2130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Device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Backlight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LCD Display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Buzzer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Vibrator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LoRa Send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6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LoRa Receive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Off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7586" y="729631"/>
            <a:ext cx="2447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kumimoji="0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Current : 47.38 mA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07" y="3018418"/>
            <a:ext cx="6771397" cy="35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224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GPAGER 전류 측정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GPAGER 전류 측정</dc:title>
  <dc:creator>백종구</dc:creator>
  <cp:lastModifiedBy>백종구</cp:lastModifiedBy>
  <cp:revision>23</cp:revision>
  <dcterms:created xsi:type="dcterms:W3CDTF">2017-11-13T05:14:39Z</dcterms:created>
  <dcterms:modified xsi:type="dcterms:W3CDTF">2017-11-13T05:56:13Z</dcterms:modified>
</cp:coreProperties>
</file>