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9"/>
  </p:notesMasterIdLst>
  <p:sldIdLst>
    <p:sldId id="256" r:id="rId2"/>
    <p:sldId id="258" r:id="rId3"/>
    <p:sldId id="307" r:id="rId4"/>
    <p:sldId id="266" r:id="rId5"/>
    <p:sldId id="267" r:id="rId6"/>
    <p:sldId id="268" r:id="rId7"/>
    <p:sldId id="269" r:id="rId8"/>
    <p:sldId id="270" r:id="rId9"/>
    <p:sldId id="271" r:id="rId10"/>
    <p:sldId id="308" r:id="rId11"/>
    <p:sldId id="310" r:id="rId12"/>
    <p:sldId id="311" r:id="rId13"/>
    <p:sldId id="265" r:id="rId14"/>
    <p:sldId id="322" r:id="rId15"/>
    <p:sldId id="323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4" r:id="rId27"/>
    <p:sldId id="325" r:id="rId28"/>
    <p:sldId id="327" r:id="rId29"/>
    <p:sldId id="326" r:id="rId30"/>
    <p:sldId id="339" r:id="rId31"/>
    <p:sldId id="32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51" r:id="rId49"/>
    <p:sldId id="348" r:id="rId50"/>
    <p:sldId id="349" r:id="rId51"/>
    <p:sldId id="350" r:id="rId52"/>
    <p:sldId id="352" r:id="rId53"/>
    <p:sldId id="353" r:id="rId54"/>
    <p:sldId id="355" r:id="rId55"/>
    <p:sldId id="354" r:id="rId56"/>
    <p:sldId id="356" r:id="rId57"/>
    <p:sldId id="357" r:id="rId58"/>
    <p:sldId id="358" r:id="rId59"/>
    <p:sldId id="338" r:id="rId60"/>
    <p:sldId id="359" r:id="rId61"/>
    <p:sldId id="361" r:id="rId62"/>
    <p:sldId id="362" r:id="rId63"/>
    <p:sldId id="363" r:id="rId64"/>
    <p:sldId id="364" r:id="rId65"/>
    <p:sldId id="365" r:id="rId66"/>
    <p:sldId id="366" r:id="rId67"/>
    <p:sldId id="369" r:id="rId68"/>
    <p:sldId id="367" r:id="rId69"/>
    <p:sldId id="368" r:id="rId70"/>
    <p:sldId id="370" r:id="rId71"/>
    <p:sldId id="380" r:id="rId72"/>
    <p:sldId id="381" r:id="rId73"/>
    <p:sldId id="382" r:id="rId74"/>
    <p:sldId id="383" r:id="rId75"/>
    <p:sldId id="384" r:id="rId76"/>
    <p:sldId id="385" r:id="rId77"/>
    <p:sldId id="371" r:id="rId78"/>
    <p:sldId id="372" r:id="rId79"/>
    <p:sldId id="375" r:id="rId80"/>
    <p:sldId id="373" r:id="rId81"/>
    <p:sldId id="374" r:id="rId82"/>
    <p:sldId id="376" r:id="rId83"/>
    <p:sldId id="377" r:id="rId84"/>
    <p:sldId id="378" r:id="rId85"/>
    <p:sldId id="379" r:id="rId86"/>
    <p:sldId id="305" r:id="rId87"/>
    <p:sldId id="306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ssef Rafii" initials="YR" lastIdx="2" clrIdx="0">
    <p:extLst>
      <p:ext uri="{19B8F6BF-5375-455C-9EA6-DF929625EA0E}">
        <p15:presenceInfo xmlns:p15="http://schemas.microsoft.com/office/powerpoint/2012/main" userId="0288e330dbb6a8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2643" autoAdjust="0"/>
  </p:normalViewPr>
  <p:slideViewPr>
    <p:cSldViewPr snapToGrid="0">
      <p:cViewPr>
        <p:scale>
          <a:sx n="90" d="100"/>
          <a:sy n="90" d="100"/>
        </p:scale>
        <p:origin x="1422" y="444"/>
      </p:cViewPr>
      <p:guideLst/>
    </p:cSldViewPr>
  </p:slideViewPr>
  <p:outlineViewPr>
    <p:cViewPr>
      <p:scale>
        <a:sx n="33" d="100"/>
        <a:sy n="33" d="100"/>
      </p:scale>
      <p:origin x="0" y="-11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3T09:10:23.96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44CE4-671C-4850-BA3B-3595A4F90A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686CA3-DF78-4BF9-9E86-65073985BAE4}">
      <dgm:prSet phldrT="[Texte]" custT="1"/>
      <dgm:spPr/>
      <dgm:t>
        <a:bodyPr/>
        <a:lstStyle/>
        <a:p>
          <a:r>
            <a:rPr lang="en-US" sz="1400" b="0" noProof="0" dirty="0">
              <a:latin typeface="Roboto" panose="02000000000000000000"/>
            </a:rPr>
            <a:t>First Day</a:t>
          </a:r>
        </a:p>
      </dgm:t>
    </dgm:pt>
    <dgm:pt modelId="{769DB875-6172-4B23-AB1B-F1F4F8DFA379}" type="parTrans" cxnId="{BA28F36E-50F7-40E3-8D4B-A02D9325116D}">
      <dgm:prSet/>
      <dgm:spPr/>
      <dgm:t>
        <a:bodyPr/>
        <a:lstStyle/>
        <a:p>
          <a:endParaRPr lang="fr-FR"/>
        </a:p>
      </dgm:t>
    </dgm:pt>
    <dgm:pt modelId="{758F1D77-3F39-499A-96BA-9C5D93008017}" type="sibTrans" cxnId="{BA28F36E-50F7-40E3-8D4B-A02D9325116D}">
      <dgm:prSet/>
      <dgm:spPr/>
      <dgm:t>
        <a:bodyPr/>
        <a:lstStyle/>
        <a:p>
          <a:endParaRPr lang="fr-FR"/>
        </a:p>
      </dgm:t>
    </dgm:pt>
    <dgm:pt modelId="{F29CAA04-38DF-4A66-9D4D-7D247E911EEF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noProof="0" dirty="0">
            <a:latin typeface="Roboto" panose="02000000000000000000"/>
          </a:endParaRPr>
        </a:p>
      </dgm:t>
    </dgm:pt>
    <dgm:pt modelId="{484E6B1E-F7A9-49CC-8A87-8CF100D01FFE}" type="parTrans" cxnId="{92E3C6DE-252C-4F4C-AC0E-3136AA1B095D}">
      <dgm:prSet/>
      <dgm:spPr/>
      <dgm:t>
        <a:bodyPr/>
        <a:lstStyle/>
        <a:p>
          <a:endParaRPr lang="fr-FR"/>
        </a:p>
      </dgm:t>
    </dgm:pt>
    <dgm:pt modelId="{CF47DAB2-946F-47EC-8791-F3FFF28E9B22}" type="sibTrans" cxnId="{92E3C6DE-252C-4F4C-AC0E-3136AA1B095D}">
      <dgm:prSet/>
      <dgm:spPr/>
      <dgm:t>
        <a:bodyPr/>
        <a:lstStyle/>
        <a:p>
          <a:endParaRPr lang="fr-FR"/>
        </a:p>
      </dgm:t>
    </dgm:pt>
    <dgm:pt modelId="{225F1C4B-764D-4170-91C1-0BA26D66F19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noProof="0" dirty="0">
            <a:latin typeface="Roboto" panose="02000000000000000000"/>
          </a:endParaRPr>
        </a:p>
      </dgm:t>
    </dgm:pt>
    <dgm:pt modelId="{9E531B01-7799-4FFC-9C4C-5A020C72100B}" type="parTrans" cxnId="{51BF7C97-4926-491E-8F5D-47EEC4F08C4D}">
      <dgm:prSet/>
      <dgm:spPr/>
      <dgm:t>
        <a:bodyPr/>
        <a:lstStyle/>
        <a:p>
          <a:endParaRPr lang="fr-FR"/>
        </a:p>
      </dgm:t>
    </dgm:pt>
    <dgm:pt modelId="{9284F58A-9E74-47D1-B5FA-00B1E5B10DF7}" type="sibTrans" cxnId="{51BF7C97-4926-491E-8F5D-47EEC4F08C4D}">
      <dgm:prSet/>
      <dgm:spPr/>
      <dgm:t>
        <a:bodyPr/>
        <a:lstStyle/>
        <a:p>
          <a:endParaRPr lang="fr-FR"/>
        </a:p>
      </dgm:t>
    </dgm:pt>
    <dgm:pt modelId="{5533485F-4E70-4D45-ACA1-DB5E7B1CE58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</a:rPr>
            <a:t>Second Day</a:t>
          </a:r>
        </a:p>
      </dgm:t>
    </dgm:pt>
    <dgm:pt modelId="{15D27C4A-88AD-47EB-A52F-8709DB1815A1}" type="parTrans" cxnId="{A8432E3C-CBA5-4B2D-8F82-D371A28545A7}">
      <dgm:prSet/>
      <dgm:spPr/>
      <dgm:t>
        <a:bodyPr/>
        <a:lstStyle/>
        <a:p>
          <a:endParaRPr lang="fr-FR"/>
        </a:p>
      </dgm:t>
    </dgm:pt>
    <dgm:pt modelId="{BEBECEAD-EDE3-431D-85A1-A682CFDC247A}" type="sibTrans" cxnId="{A8432E3C-CBA5-4B2D-8F82-D371A28545A7}">
      <dgm:prSet/>
      <dgm:spPr/>
      <dgm:t>
        <a:bodyPr/>
        <a:lstStyle/>
        <a:p>
          <a:endParaRPr lang="fr-FR"/>
        </a:p>
      </dgm:t>
    </dgm:pt>
    <dgm:pt modelId="{E91FEC25-B900-4791-A810-AC949B6FC34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</dgm:t>
    </dgm:pt>
    <dgm:pt modelId="{DE71E92A-31A1-4F5B-A0B1-AE23C34D6238}" type="parTrans" cxnId="{08F10F33-C866-48EB-9454-6715F67A114E}">
      <dgm:prSet/>
      <dgm:spPr/>
      <dgm:t>
        <a:bodyPr/>
        <a:lstStyle/>
        <a:p>
          <a:endParaRPr lang="fr-FR"/>
        </a:p>
      </dgm:t>
    </dgm:pt>
    <dgm:pt modelId="{F66F4DF3-5A8D-41B4-B7EA-1E124BF21B95}" type="sibTrans" cxnId="{08F10F33-C866-48EB-9454-6715F67A114E}">
      <dgm:prSet/>
      <dgm:spPr/>
      <dgm:t>
        <a:bodyPr/>
        <a:lstStyle/>
        <a:p>
          <a:endParaRPr lang="fr-FR"/>
        </a:p>
      </dgm:t>
    </dgm:pt>
    <dgm:pt modelId="{C614C0C6-49B7-45B9-B24F-96BEE923547B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gm:t>
    </dgm:pt>
    <dgm:pt modelId="{C7ADD8DE-ECF8-41CA-A21F-1E3707A06402}" type="parTrans" cxnId="{BE2DBD38-CC44-494D-BB74-B8FD2BCF67B0}">
      <dgm:prSet/>
      <dgm:spPr/>
      <dgm:t>
        <a:bodyPr/>
        <a:lstStyle/>
        <a:p>
          <a:endParaRPr lang="fr-FR"/>
        </a:p>
      </dgm:t>
    </dgm:pt>
    <dgm:pt modelId="{7D0172A6-4A8A-4C5C-981C-A8271A142D4F}" type="sibTrans" cxnId="{BE2DBD38-CC44-494D-BB74-B8FD2BCF67B0}">
      <dgm:prSet/>
      <dgm:spPr/>
      <dgm:t>
        <a:bodyPr/>
        <a:lstStyle/>
        <a:p>
          <a:endParaRPr lang="fr-FR"/>
        </a:p>
      </dgm:t>
    </dgm:pt>
    <dgm:pt modelId="{80BF72FF-E99B-4E3B-988E-8887C2EB503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</dgm:t>
    </dgm:pt>
    <dgm:pt modelId="{530F3AB2-0CC8-47F6-9AAF-66E76B014ECA}" type="parTrans" cxnId="{5E78F614-4F52-4BD0-A833-CC5DF2EE2BBB}">
      <dgm:prSet/>
      <dgm:spPr/>
      <dgm:t>
        <a:bodyPr/>
        <a:lstStyle/>
        <a:p>
          <a:endParaRPr lang="fr-FR"/>
        </a:p>
      </dgm:t>
    </dgm:pt>
    <dgm:pt modelId="{04E09B16-FD20-40B7-93B8-CDC077B44757}" type="sibTrans" cxnId="{5E78F614-4F52-4BD0-A833-CC5DF2EE2BBB}">
      <dgm:prSet/>
      <dgm:spPr/>
      <dgm:t>
        <a:bodyPr/>
        <a:lstStyle/>
        <a:p>
          <a:endParaRPr lang="fr-FR"/>
        </a:p>
      </dgm:t>
    </dgm:pt>
    <dgm:pt modelId="{67FA29E4-5127-45D6-BD4A-8003D4BEF93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3664A238-5311-4C25-BFBD-1DB5C6D9D544}" type="parTrans" cxnId="{64E692D4-CC8C-4BF8-9BEE-6047AE54B1D3}">
      <dgm:prSet/>
      <dgm:spPr/>
      <dgm:t>
        <a:bodyPr/>
        <a:lstStyle/>
        <a:p>
          <a:endParaRPr lang="fr-FR"/>
        </a:p>
      </dgm:t>
    </dgm:pt>
    <dgm:pt modelId="{99E81899-50EA-4DD2-941B-DCFD4FA4BFF9}" type="sibTrans" cxnId="{64E692D4-CC8C-4BF8-9BEE-6047AE54B1D3}">
      <dgm:prSet/>
      <dgm:spPr/>
      <dgm:t>
        <a:bodyPr/>
        <a:lstStyle/>
        <a:p>
          <a:endParaRPr lang="fr-FR"/>
        </a:p>
      </dgm:t>
    </dgm:pt>
    <dgm:pt modelId="{6364D7F2-30D8-4C1D-A914-12B4A1B5C7E5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gm:t>
    </dgm:pt>
    <dgm:pt modelId="{744BBAF6-1AF3-40CC-A58D-4AC806AB0375}" type="parTrans" cxnId="{E99778A6-590C-45A0-9411-B54BA06DE1BC}">
      <dgm:prSet/>
      <dgm:spPr/>
      <dgm:t>
        <a:bodyPr/>
        <a:lstStyle/>
        <a:p>
          <a:endParaRPr lang="fr-FR"/>
        </a:p>
      </dgm:t>
    </dgm:pt>
    <dgm:pt modelId="{26655B72-FA44-49F8-889C-2B5A555D40FC}" type="sibTrans" cxnId="{E99778A6-590C-45A0-9411-B54BA06DE1BC}">
      <dgm:prSet/>
      <dgm:spPr/>
      <dgm:t>
        <a:bodyPr/>
        <a:lstStyle/>
        <a:p>
          <a:endParaRPr lang="fr-FR"/>
        </a:p>
      </dgm:t>
    </dgm:pt>
    <dgm:pt modelId="{ED8A5D34-0A80-445C-BCD4-DABFDD334D8C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Forms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A65DCFC-80E0-47F3-AB82-3CB90D9BD6CF}" type="parTrans" cxnId="{CEE38B48-4809-4A40-944A-DCBE093876A6}">
      <dgm:prSet/>
      <dgm:spPr/>
      <dgm:t>
        <a:bodyPr/>
        <a:lstStyle/>
        <a:p>
          <a:endParaRPr lang="fr-FR"/>
        </a:p>
      </dgm:t>
    </dgm:pt>
    <dgm:pt modelId="{7E8A188F-D7B2-43F8-B192-A4B527FF8B19}" type="sibTrans" cxnId="{CEE38B48-4809-4A40-944A-DCBE093876A6}">
      <dgm:prSet/>
      <dgm:spPr/>
      <dgm:t>
        <a:bodyPr/>
        <a:lstStyle/>
        <a:p>
          <a:endParaRPr lang="fr-FR"/>
        </a:p>
      </dgm:t>
    </dgm:pt>
    <dgm:pt modelId="{3BCD36DF-C602-480B-9A99-315A55D0BF53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Making Http Requests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2C36694B-7127-4C40-B912-2B42870D2A10}" type="parTrans" cxnId="{41037E15-8427-46A0-9AE3-D9CF34C5B390}">
      <dgm:prSet/>
      <dgm:spPr/>
      <dgm:t>
        <a:bodyPr/>
        <a:lstStyle/>
        <a:p>
          <a:endParaRPr lang="fr-FR"/>
        </a:p>
      </dgm:t>
    </dgm:pt>
    <dgm:pt modelId="{3A1BF7CD-133D-4DE5-8638-ABDFB047FEE2}" type="sibTrans" cxnId="{41037E15-8427-46A0-9AE3-D9CF34C5B390}">
      <dgm:prSet/>
      <dgm:spPr/>
      <dgm:t>
        <a:bodyPr/>
        <a:lstStyle/>
        <a:p>
          <a:endParaRPr lang="fr-FR"/>
        </a:p>
      </dgm:t>
    </dgm:pt>
    <dgm:pt modelId="{6EA835FA-F308-48AC-AA2B-F5E500D38FE1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</a:rPr>
            <a:t>Basics</a:t>
          </a:r>
        </a:p>
      </dgm:t>
    </dgm:pt>
    <dgm:pt modelId="{6552FA2D-CCF5-474F-ABF4-BEC60D27F1AE}" type="parTrans" cxnId="{7D6A4720-6480-4929-8EF9-9D39CAF88FCB}">
      <dgm:prSet/>
      <dgm:spPr/>
      <dgm:t>
        <a:bodyPr/>
        <a:lstStyle/>
        <a:p>
          <a:endParaRPr lang="fr-FR"/>
        </a:p>
      </dgm:t>
    </dgm:pt>
    <dgm:pt modelId="{3BF96A93-1AAE-410F-B38A-7D2180A748CD}" type="sibTrans" cxnId="{7D6A4720-6480-4929-8EF9-9D39CAF88FCB}">
      <dgm:prSet/>
      <dgm:spPr/>
      <dgm:t>
        <a:bodyPr/>
        <a:lstStyle/>
        <a:p>
          <a:endParaRPr lang="fr-FR"/>
        </a:p>
      </dgm:t>
    </dgm:pt>
    <dgm:pt modelId="{EE467815-D57B-4596-922A-EFEF2F48A6D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Observables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451C2491-E7C6-4BA2-B428-15C68D995CFD}" type="parTrans" cxnId="{1F6584A2-1F8D-4487-A462-9B2F36D65630}">
      <dgm:prSet/>
      <dgm:spPr/>
      <dgm:t>
        <a:bodyPr/>
        <a:lstStyle/>
        <a:p>
          <a:endParaRPr lang="fr-FR"/>
        </a:p>
      </dgm:t>
    </dgm:pt>
    <dgm:pt modelId="{468F0A2A-3A37-4172-8519-C8CD6C469415}" type="sibTrans" cxnId="{1F6584A2-1F8D-4487-A462-9B2F36D65630}">
      <dgm:prSet/>
      <dgm:spPr/>
      <dgm:t>
        <a:bodyPr/>
        <a:lstStyle/>
        <a:p>
          <a:endParaRPr lang="fr-FR"/>
        </a:p>
      </dgm:t>
    </dgm:pt>
    <dgm:pt modelId="{693B21EF-66D1-4E13-9135-AA077FFC00B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1400" b="0" i="0" dirty="0">
              <a:latin typeface="Roboto" panose="02000000000000000000"/>
            </a:rPr>
            <a:t>Pipes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C31338AC-B84A-4F84-8379-3286FFFABB84}" type="parTrans" cxnId="{E9D21242-435A-4E00-872A-56F5AB87BE99}">
      <dgm:prSet/>
      <dgm:spPr/>
      <dgm:t>
        <a:bodyPr/>
        <a:lstStyle/>
        <a:p>
          <a:endParaRPr lang="fr-FR"/>
        </a:p>
      </dgm:t>
    </dgm:pt>
    <dgm:pt modelId="{B16CCC13-4F53-4B2D-B4D9-92DE9A448CCD}" type="sibTrans" cxnId="{E9D21242-435A-4E00-872A-56F5AB87BE99}">
      <dgm:prSet/>
      <dgm:spPr/>
      <dgm:t>
        <a:bodyPr/>
        <a:lstStyle/>
        <a:p>
          <a:endParaRPr lang="fr-FR"/>
        </a:p>
      </dgm:t>
    </dgm:pt>
    <dgm:pt modelId="{D7F8243D-6616-4116-8906-0170156604D7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i="0" noProof="0" dirty="0">
              <a:latin typeface="Roboto" panose="02000000000000000000"/>
            </a:rPr>
            <a:t>Services &amp; Dependency Injection</a:t>
          </a:r>
          <a:endParaRPr lang="en-US" sz="1400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ACA3A5EB-F172-46E8-B3BD-06A4A6688284}" type="parTrans" cxnId="{5804ED8A-1A5C-4514-8B23-ED585941949F}">
      <dgm:prSet/>
      <dgm:spPr/>
      <dgm:t>
        <a:bodyPr/>
        <a:lstStyle/>
        <a:p>
          <a:endParaRPr lang="fr-FR"/>
        </a:p>
      </dgm:t>
    </dgm:pt>
    <dgm:pt modelId="{C5C33804-7D3F-4ED3-9200-CC590790DC08}" type="sibTrans" cxnId="{5804ED8A-1A5C-4514-8B23-ED585941949F}">
      <dgm:prSet/>
      <dgm:spPr/>
      <dgm:t>
        <a:bodyPr/>
        <a:lstStyle/>
        <a:p>
          <a:endParaRPr lang="fr-FR"/>
        </a:p>
      </dgm:t>
    </dgm:pt>
    <dgm:pt modelId="{83C19BCC-4E98-4F21-AEDA-EDD76973EAAE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noProof="0" dirty="0">
            <a:latin typeface="Roboto" panose="02000000000000000000"/>
          </a:endParaRPr>
        </a:p>
      </dgm:t>
    </dgm:pt>
    <dgm:pt modelId="{161DCB16-9A89-4CD1-886A-111A65DB7ED9}" type="parTrans" cxnId="{AFC8BEBD-7325-44F7-AF1F-037F9506F89A}">
      <dgm:prSet/>
      <dgm:spPr/>
      <dgm:t>
        <a:bodyPr/>
        <a:lstStyle/>
        <a:p>
          <a:endParaRPr lang="fr-FR"/>
        </a:p>
      </dgm:t>
    </dgm:pt>
    <dgm:pt modelId="{09908994-DFDB-4362-BA2C-8E29C8B21895}" type="sibTrans" cxnId="{AFC8BEBD-7325-44F7-AF1F-037F9506F89A}">
      <dgm:prSet/>
      <dgm:spPr/>
      <dgm:t>
        <a:bodyPr/>
        <a:lstStyle/>
        <a:p>
          <a:endParaRPr lang="fr-FR"/>
        </a:p>
      </dgm:t>
    </dgm:pt>
    <dgm:pt modelId="{4FB0EC83-15E8-46E9-AEDD-AD0C3784C7A4}" type="pres">
      <dgm:prSet presAssocID="{B5644CE4-671C-4850-BA3B-3595A4F90A81}" presName="linearFlow" presStyleCnt="0">
        <dgm:presLayoutVars>
          <dgm:dir/>
          <dgm:animLvl val="lvl"/>
          <dgm:resizeHandles val="exact"/>
        </dgm:presLayoutVars>
      </dgm:prSet>
      <dgm:spPr/>
    </dgm:pt>
    <dgm:pt modelId="{805E3D7F-3FED-49E6-9C5A-38F83EF785EC}" type="pres">
      <dgm:prSet presAssocID="{E7686CA3-DF78-4BF9-9E86-65073985BAE4}" presName="composite" presStyleCnt="0"/>
      <dgm:spPr/>
    </dgm:pt>
    <dgm:pt modelId="{9B077399-30F7-4E48-81C2-403FAF5D8AE9}" type="pres">
      <dgm:prSet presAssocID="{E7686CA3-DF78-4BF9-9E86-65073985BAE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AEB208F-3776-4D4D-B2B1-825AA5D57184}" type="pres">
      <dgm:prSet presAssocID="{E7686CA3-DF78-4BF9-9E86-65073985BAE4}" presName="descendantText" presStyleLbl="alignAcc1" presStyleIdx="0" presStyleCnt="4">
        <dgm:presLayoutVars>
          <dgm:bulletEnabled val="1"/>
        </dgm:presLayoutVars>
      </dgm:prSet>
      <dgm:spPr/>
    </dgm:pt>
    <dgm:pt modelId="{8E828B91-559F-4204-BC86-B3295BC2673E}" type="pres">
      <dgm:prSet presAssocID="{758F1D77-3F39-499A-96BA-9C5D93008017}" presName="sp" presStyleCnt="0"/>
      <dgm:spPr/>
    </dgm:pt>
    <dgm:pt modelId="{2D844F9A-D3F2-4C3F-BDC1-99D3E01C697D}" type="pres">
      <dgm:prSet presAssocID="{5533485F-4E70-4D45-ACA1-DB5E7B1CE580}" presName="composite" presStyleCnt="0"/>
      <dgm:spPr/>
    </dgm:pt>
    <dgm:pt modelId="{9BCA8A63-5529-4E7C-A490-117C4FB56B87}" type="pres">
      <dgm:prSet presAssocID="{5533485F-4E70-4D45-ACA1-DB5E7B1CE58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4F99D83-4557-4DDD-8057-59E50012546B}" type="pres">
      <dgm:prSet presAssocID="{5533485F-4E70-4D45-ACA1-DB5E7B1CE580}" presName="descendantText" presStyleLbl="alignAcc1" presStyleIdx="1" presStyleCnt="4">
        <dgm:presLayoutVars>
          <dgm:bulletEnabled val="1"/>
        </dgm:presLayoutVars>
      </dgm:prSet>
      <dgm:spPr/>
    </dgm:pt>
    <dgm:pt modelId="{CB706892-AC21-4730-A233-B33088DA006C}" type="pres">
      <dgm:prSet presAssocID="{BEBECEAD-EDE3-431D-85A1-A682CFDC247A}" presName="sp" presStyleCnt="0"/>
      <dgm:spPr/>
    </dgm:pt>
    <dgm:pt modelId="{6EEEF5BE-5E05-4DC6-B12A-F23119EDA236}" type="pres">
      <dgm:prSet presAssocID="{C614C0C6-49B7-45B9-B24F-96BEE923547B}" presName="composite" presStyleCnt="0"/>
      <dgm:spPr/>
    </dgm:pt>
    <dgm:pt modelId="{E77A3CA1-9C36-4D3C-B9F3-140D88A4470C}" type="pres">
      <dgm:prSet presAssocID="{C614C0C6-49B7-45B9-B24F-96BEE923547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C7DA58F-BAF1-4E50-A14A-D9BC617A0F36}" type="pres">
      <dgm:prSet presAssocID="{C614C0C6-49B7-45B9-B24F-96BEE923547B}" presName="descendantText" presStyleLbl="alignAcc1" presStyleIdx="2" presStyleCnt="4">
        <dgm:presLayoutVars>
          <dgm:bulletEnabled val="1"/>
        </dgm:presLayoutVars>
      </dgm:prSet>
      <dgm:spPr/>
    </dgm:pt>
    <dgm:pt modelId="{6978B378-B6C0-4E37-B6BC-DD3A3D077C13}" type="pres">
      <dgm:prSet presAssocID="{7D0172A6-4A8A-4C5C-981C-A8271A142D4F}" presName="sp" presStyleCnt="0"/>
      <dgm:spPr/>
    </dgm:pt>
    <dgm:pt modelId="{1C5B04A0-4A5B-40AF-A7E6-DECADD898EF2}" type="pres">
      <dgm:prSet presAssocID="{6364D7F2-30D8-4C1D-A914-12B4A1B5C7E5}" presName="composite" presStyleCnt="0"/>
      <dgm:spPr/>
    </dgm:pt>
    <dgm:pt modelId="{DB9C8E19-5E1D-4A8A-9D2C-E5C9A55485B6}" type="pres">
      <dgm:prSet presAssocID="{6364D7F2-30D8-4C1D-A914-12B4A1B5C7E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A34D755-B136-4BB9-A3B4-930BD1C31B1D}" type="pres">
      <dgm:prSet presAssocID="{6364D7F2-30D8-4C1D-A914-12B4A1B5C7E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4D07303-F6CA-462C-90E7-03A6FF5A4B00}" type="presOf" srcId="{E91FEC25-B900-4791-A810-AC949B6FC34C}" destId="{24F99D83-4557-4DDD-8057-59E50012546B}" srcOrd="0" destOrd="0" presId="urn:microsoft.com/office/officeart/2005/8/layout/chevron2"/>
    <dgm:cxn modelId="{29CA3104-C295-4B99-8A9E-3E09C0C30355}" type="presOf" srcId="{67FA29E4-5127-45D6-BD4A-8003D4BEF93E}" destId="{0C7DA58F-BAF1-4E50-A14A-D9BC617A0F36}" srcOrd="0" destOrd="1" presId="urn:microsoft.com/office/officeart/2005/8/layout/chevron2"/>
    <dgm:cxn modelId="{25C77207-5150-4CB1-AB87-6D0C1B61C7E9}" type="presOf" srcId="{693B21EF-66D1-4E13-9135-AA077FFC00B7}" destId="{24F99D83-4557-4DDD-8057-59E50012546B}" srcOrd="0" destOrd="2" presId="urn:microsoft.com/office/officeart/2005/8/layout/chevron2"/>
    <dgm:cxn modelId="{69FF1F0D-72FB-47AF-8356-159C48A7124D}" type="presOf" srcId="{6EA835FA-F308-48AC-AA2B-F5E500D38FE1}" destId="{8AEB208F-3776-4D4D-B2B1-825AA5D57184}" srcOrd="0" destOrd="3" presId="urn:microsoft.com/office/officeart/2005/8/layout/chevron2"/>
    <dgm:cxn modelId="{5E78F614-4F52-4BD0-A833-CC5DF2EE2BBB}" srcId="{5533485F-4E70-4D45-ACA1-DB5E7B1CE580}" destId="{80BF72FF-E99B-4E3B-988E-8887C2EB5030}" srcOrd="1" destOrd="0" parTransId="{530F3AB2-0CC8-47F6-9AAF-66E76B014ECA}" sibTransId="{04E09B16-FD20-40B7-93B8-CDC077B44757}"/>
    <dgm:cxn modelId="{41037E15-8427-46A0-9AE3-D9CF34C5B390}" srcId="{6364D7F2-30D8-4C1D-A914-12B4A1B5C7E5}" destId="{3BCD36DF-C602-480B-9A99-315A55D0BF53}" srcOrd="1" destOrd="0" parTransId="{2C36694B-7127-4C40-B912-2B42870D2A10}" sibTransId="{3A1BF7CD-133D-4DE5-8638-ABDFB047FEE2}"/>
    <dgm:cxn modelId="{7D6A4720-6480-4929-8EF9-9D39CAF88FCB}" srcId="{E7686CA3-DF78-4BF9-9E86-65073985BAE4}" destId="{6EA835FA-F308-48AC-AA2B-F5E500D38FE1}" srcOrd="3" destOrd="0" parTransId="{6552FA2D-CCF5-474F-ABF4-BEC60D27F1AE}" sibTransId="{3BF96A93-1AAE-410F-B38A-7D2180A748CD}"/>
    <dgm:cxn modelId="{8CC8902A-1412-4927-9E11-E4E7992D2B60}" type="presOf" srcId="{225F1C4B-764D-4170-91C1-0BA26D66F195}" destId="{8AEB208F-3776-4D4D-B2B1-825AA5D57184}" srcOrd="0" destOrd="2" presId="urn:microsoft.com/office/officeart/2005/8/layout/chevron2"/>
    <dgm:cxn modelId="{2C5FFE2A-5F55-4CC3-9B3F-6B2CFBF194A0}" type="presOf" srcId="{B5644CE4-671C-4850-BA3B-3595A4F90A81}" destId="{4FB0EC83-15E8-46E9-AEDD-AD0C3784C7A4}" srcOrd="0" destOrd="0" presId="urn:microsoft.com/office/officeart/2005/8/layout/chevron2"/>
    <dgm:cxn modelId="{08F10F33-C866-48EB-9454-6715F67A114E}" srcId="{5533485F-4E70-4D45-ACA1-DB5E7B1CE580}" destId="{E91FEC25-B900-4791-A810-AC949B6FC34C}" srcOrd="0" destOrd="0" parTransId="{DE71E92A-31A1-4F5B-A0B1-AE23C34D6238}" sibTransId="{F66F4DF3-5A8D-41B4-B7EA-1E124BF21B95}"/>
    <dgm:cxn modelId="{BE2DBD38-CC44-494D-BB74-B8FD2BCF67B0}" srcId="{B5644CE4-671C-4850-BA3B-3595A4F90A81}" destId="{C614C0C6-49B7-45B9-B24F-96BEE923547B}" srcOrd="2" destOrd="0" parTransId="{C7ADD8DE-ECF8-41CA-A21F-1E3707A06402}" sibTransId="{7D0172A6-4A8A-4C5C-981C-A8271A142D4F}"/>
    <dgm:cxn modelId="{A8432E3C-CBA5-4B2D-8F82-D371A28545A7}" srcId="{B5644CE4-671C-4850-BA3B-3595A4F90A81}" destId="{5533485F-4E70-4D45-ACA1-DB5E7B1CE580}" srcOrd="1" destOrd="0" parTransId="{15D27C4A-88AD-47EB-A52F-8709DB1815A1}" sibTransId="{BEBECEAD-EDE3-431D-85A1-A682CFDC247A}"/>
    <dgm:cxn modelId="{E9D21242-435A-4E00-872A-56F5AB87BE99}" srcId="{5533485F-4E70-4D45-ACA1-DB5E7B1CE580}" destId="{693B21EF-66D1-4E13-9135-AA077FFC00B7}" srcOrd="2" destOrd="0" parTransId="{C31338AC-B84A-4F84-8379-3286FFFABB84}" sibTransId="{B16CCC13-4F53-4B2D-B4D9-92DE9A448CCD}"/>
    <dgm:cxn modelId="{CEE38B48-4809-4A40-944A-DCBE093876A6}" srcId="{6364D7F2-30D8-4C1D-A914-12B4A1B5C7E5}" destId="{ED8A5D34-0A80-445C-BCD4-DABFDD334D8C}" srcOrd="0" destOrd="0" parTransId="{CA65DCFC-80E0-47F3-AB82-3CB90D9BD6CF}" sibTransId="{7E8A188F-D7B2-43F8-B192-A4B527FF8B19}"/>
    <dgm:cxn modelId="{BA28F36E-50F7-40E3-8D4B-A02D9325116D}" srcId="{B5644CE4-671C-4850-BA3B-3595A4F90A81}" destId="{E7686CA3-DF78-4BF9-9E86-65073985BAE4}" srcOrd="0" destOrd="0" parTransId="{769DB875-6172-4B23-AB1B-F1F4F8DFA379}" sibTransId="{758F1D77-3F39-499A-96BA-9C5D93008017}"/>
    <dgm:cxn modelId="{EA0BE274-BD7C-4F1B-A6B9-5BFD8FCBF3FC}" type="presOf" srcId="{3BCD36DF-C602-480B-9A99-315A55D0BF53}" destId="{7A34D755-B136-4BB9-A3B4-930BD1C31B1D}" srcOrd="0" destOrd="1" presId="urn:microsoft.com/office/officeart/2005/8/layout/chevron2"/>
    <dgm:cxn modelId="{23114856-0182-47BF-9AB8-BF8B02633197}" type="presOf" srcId="{E7686CA3-DF78-4BF9-9E86-65073985BAE4}" destId="{9B077399-30F7-4E48-81C2-403FAF5D8AE9}" srcOrd="0" destOrd="0" presId="urn:microsoft.com/office/officeart/2005/8/layout/chevron2"/>
    <dgm:cxn modelId="{218E4582-61AA-4F4E-B8A2-62E318401DD4}" type="presOf" srcId="{C614C0C6-49B7-45B9-B24F-96BEE923547B}" destId="{E77A3CA1-9C36-4D3C-B9F3-140D88A4470C}" srcOrd="0" destOrd="0" presId="urn:microsoft.com/office/officeart/2005/8/layout/chevron2"/>
    <dgm:cxn modelId="{5804ED8A-1A5C-4514-8B23-ED585941949F}" srcId="{C614C0C6-49B7-45B9-B24F-96BEE923547B}" destId="{D7F8243D-6616-4116-8906-0170156604D7}" srcOrd="0" destOrd="0" parTransId="{ACA3A5EB-F172-46E8-B3BD-06A4A6688284}" sibTransId="{C5C33804-7D3F-4ED3-9200-CC590790DC08}"/>
    <dgm:cxn modelId="{51BF7C97-4926-491E-8F5D-47EEC4F08C4D}" srcId="{E7686CA3-DF78-4BF9-9E86-65073985BAE4}" destId="{225F1C4B-764D-4170-91C1-0BA26D66F195}" srcOrd="2" destOrd="0" parTransId="{9E531B01-7799-4FFC-9C4C-5A020C72100B}" sibTransId="{9284F58A-9E74-47D1-B5FA-00B1E5B10DF7}"/>
    <dgm:cxn modelId="{83587798-A769-48E0-A84A-D7008A626047}" type="presOf" srcId="{6364D7F2-30D8-4C1D-A914-12B4A1B5C7E5}" destId="{DB9C8E19-5E1D-4A8A-9D2C-E5C9A55485B6}" srcOrd="0" destOrd="0" presId="urn:microsoft.com/office/officeart/2005/8/layout/chevron2"/>
    <dgm:cxn modelId="{1F6584A2-1F8D-4487-A462-9B2F36D65630}" srcId="{C614C0C6-49B7-45B9-B24F-96BEE923547B}" destId="{EE467815-D57B-4596-922A-EFEF2F48A6D0}" srcOrd="2" destOrd="0" parTransId="{451C2491-E7C6-4BA2-B428-15C68D995CFD}" sibTransId="{468F0A2A-3A37-4172-8519-C8CD6C469415}"/>
    <dgm:cxn modelId="{6F6566A4-1AED-48F4-AAEE-6CF4E69FD370}" type="presOf" srcId="{D7F8243D-6616-4116-8906-0170156604D7}" destId="{0C7DA58F-BAF1-4E50-A14A-D9BC617A0F36}" srcOrd="0" destOrd="0" presId="urn:microsoft.com/office/officeart/2005/8/layout/chevron2"/>
    <dgm:cxn modelId="{E99778A6-590C-45A0-9411-B54BA06DE1BC}" srcId="{B5644CE4-671C-4850-BA3B-3595A4F90A81}" destId="{6364D7F2-30D8-4C1D-A914-12B4A1B5C7E5}" srcOrd="3" destOrd="0" parTransId="{744BBAF6-1AF3-40CC-A58D-4AC806AB0375}" sibTransId="{26655B72-FA44-49F8-889C-2B5A555D40FC}"/>
    <dgm:cxn modelId="{E2E62DAA-4294-4004-A5B3-F1C95EB51FE0}" type="presOf" srcId="{80BF72FF-E99B-4E3B-988E-8887C2EB5030}" destId="{24F99D83-4557-4DDD-8057-59E50012546B}" srcOrd="0" destOrd="1" presId="urn:microsoft.com/office/officeart/2005/8/layout/chevron2"/>
    <dgm:cxn modelId="{1C8772AB-E3E6-4AEA-89E6-73C9FFB2991A}" type="presOf" srcId="{83C19BCC-4E98-4F21-AEDA-EDD76973EAAE}" destId="{8AEB208F-3776-4D4D-B2B1-825AA5D57184}" srcOrd="0" destOrd="1" presId="urn:microsoft.com/office/officeart/2005/8/layout/chevron2"/>
    <dgm:cxn modelId="{AFC8BEBD-7325-44F7-AF1F-037F9506F89A}" srcId="{E7686CA3-DF78-4BF9-9E86-65073985BAE4}" destId="{83C19BCC-4E98-4F21-AEDA-EDD76973EAAE}" srcOrd="1" destOrd="0" parTransId="{161DCB16-9A89-4CD1-886A-111A65DB7ED9}" sibTransId="{09908994-DFDB-4362-BA2C-8E29C8B21895}"/>
    <dgm:cxn modelId="{CF59C7BD-1DF2-445A-B76B-9BDCC809837B}" type="presOf" srcId="{EE467815-D57B-4596-922A-EFEF2F48A6D0}" destId="{0C7DA58F-BAF1-4E50-A14A-D9BC617A0F36}" srcOrd="0" destOrd="2" presId="urn:microsoft.com/office/officeart/2005/8/layout/chevron2"/>
    <dgm:cxn modelId="{2AF312BE-2510-4178-8711-821B9C2B090D}" type="presOf" srcId="{F29CAA04-38DF-4A66-9D4D-7D247E911EEF}" destId="{8AEB208F-3776-4D4D-B2B1-825AA5D57184}" srcOrd="0" destOrd="0" presId="urn:microsoft.com/office/officeart/2005/8/layout/chevron2"/>
    <dgm:cxn modelId="{BAFEB3C7-C748-40B4-967B-B9275D4CC9BC}" type="presOf" srcId="{ED8A5D34-0A80-445C-BCD4-DABFDD334D8C}" destId="{7A34D755-B136-4BB9-A3B4-930BD1C31B1D}" srcOrd="0" destOrd="0" presId="urn:microsoft.com/office/officeart/2005/8/layout/chevron2"/>
    <dgm:cxn modelId="{64E692D4-CC8C-4BF8-9BEE-6047AE54B1D3}" srcId="{C614C0C6-49B7-45B9-B24F-96BEE923547B}" destId="{67FA29E4-5127-45D6-BD4A-8003D4BEF93E}" srcOrd="1" destOrd="0" parTransId="{3664A238-5311-4C25-BFBD-1DB5C6D9D544}" sibTransId="{99E81899-50EA-4DD2-941B-DCFD4FA4BFF9}"/>
    <dgm:cxn modelId="{72CFB0DA-3F83-46DF-A718-363847B33D46}" type="presOf" srcId="{5533485F-4E70-4D45-ACA1-DB5E7B1CE580}" destId="{9BCA8A63-5529-4E7C-A490-117C4FB56B87}" srcOrd="0" destOrd="0" presId="urn:microsoft.com/office/officeart/2005/8/layout/chevron2"/>
    <dgm:cxn modelId="{92E3C6DE-252C-4F4C-AC0E-3136AA1B095D}" srcId="{E7686CA3-DF78-4BF9-9E86-65073985BAE4}" destId="{F29CAA04-38DF-4A66-9D4D-7D247E911EEF}" srcOrd="0" destOrd="0" parTransId="{484E6B1E-F7A9-49CC-8A87-8CF100D01FFE}" sibTransId="{CF47DAB2-946F-47EC-8791-F3FFF28E9B22}"/>
    <dgm:cxn modelId="{55B672CD-2AB4-404A-9C4A-7ADB07F5C18C}" type="presParOf" srcId="{4FB0EC83-15E8-46E9-AEDD-AD0C3784C7A4}" destId="{805E3D7F-3FED-49E6-9C5A-38F83EF785EC}" srcOrd="0" destOrd="0" presId="urn:microsoft.com/office/officeart/2005/8/layout/chevron2"/>
    <dgm:cxn modelId="{129D273F-0227-4BD9-9874-1BC7AB93BF7E}" type="presParOf" srcId="{805E3D7F-3FED-49E6-9C5A-38F83EF785EC}" destId="{9B077399-30F7-4E48-81C2-403FAF5D8AE9}" srcOrd="0" destOrd="0" presId="urn:microsoft.com/office/officeart/2005/8/layout/chevron2"/>
    <dgm:cxn modelId="{3B5BB40C-DDA6-446C-982A-F5828B4DE705}" type="presParOf" srcId="{805E3D7F-3FED-49E6-9C5A-38F83EF785EC}" destId="{8AEB208F-3776-4D4D-B2B1-825AA5D57184}" srcOrd="1" destOrd="0" presId="urn:microsoft.com/office/officeart/2005/8/layout/chevron2"/>
    <dgm:cxn modelId="{A510544A-D73E-495E-B68C-CE770E4C6FA0}" type="presParOf" srcId="{4FB0EC83-15E8-46E9-AEDD-AD0C3784C7A4}" destId="{8E828B91-559F-4204-BC86-B3295BC2673E}" srcOrd="1" destOrd="0" presId="urn:microsoft.com/office/officeart/2005/8/layout/chevron2"/>
    <dgm:cxn modelId="{C2B43B73-9CA0-4A40-90BC-3E6076BC2AD8}" type="presParOf" srcId="{4FB0EC83-15E8-46E9-AEDD-AD0C3784C7A4}" destId="{2D844F9A-D3F2-4C3F-BDC1-99D3E01C697D}" srcOrd="2" destOrd="0" presId="urn:microsoft.com/office/officeart/2005/8/layout/chevron2"/>
    <dgm:cxn modelId="{F3E92BDC-D584-4FAE-AE7C-7E5920F57CC9}" type="presParOf" srcId="{2D844F9A-D3F2-4C3F-BDC1-99D3E01C697D}" destId="{9BCA8A63-5529-4E7C-A490-117C4FB56B87}" srcOrd="0" destOrd="0" presId="urn:microsoft.com/office/officeart/2005/8/layout/chevron2"/>
    <dgm:cxn modelId="{17F75437-72BD-4E67-92D3-0657AF168E93}" type="presParOf" srcId="{2D844F9A-D3F2-4C3F-BDC1-99D3E01C697D}" destId="{24F99D83-4557-4DDD-8057-59E50012546B}" srcOrd="1" destOrd="0" presId="urn:microsoft.com/office/officeart/2005/8/layout/chevron2"/>
    <dgm:cxn modelId="{0EA8B73B-C9DD-4DD4-BD23-0274EBA48604}" type="presParOf" srcId="{4FB0EC83-15E8-46E9-AEDD-AD0C3784C7A4}" destId="{CB706892-AC21-4730-A233-B33088DA006C}" srcOrd="3" destOrd="0" presId="urn:microsoft.com/office/officeart/2005/8/layout/chevron2"/>
    <dgm:cxn modelId="{3DF1E172-C924-4CC2-A14C-E3F0C264E0AE}" type="presParOf" srcId="{4FB0EC83-15E8-46E9-AEDD-AD0C3784C7A4}" destId="{6EEEF5BE-5E05-4DC6-B12A-F23119EDA236}" srcOrd="4" destOrd="0" presId="urn:microsoft.com/office/officeart/2005/8/layout/chevron2"/>
    <dgm:cxn modelId="{16CFA29C-7F21-498D-A0AE-E8BC3983A7C0}" type="presParOf" srcId="{6EEEF5BE-5E05-4DC6-B12A-F23119EDA236}" destId="{E77A3CA1-9C36-4D3C-B9F3-140D88A4470C}" srcOrd="0" destOrd="0" presId="urn:microsoft.com/office/officeart/2005/8/layout/chevron2"/>
    <dgm:cxn modelId="{B643E8E7-6A1F-466D-BF28-6854B5A7723B}" type="presParOf" srcId="{6EEEF5BE-5E05-4DC6-B12A-F23119EDA236}" destId="{0C7DA58F-BAF1-4E50-A14A-D9BC617A0F36}" srcOrd="1" destOrd="0" presId="urn:microsoft.com/office/officeart/2005/8/layout/chevron2"/>
    <dgm:cxn modelId="{4D4F992C-E17D-4990-B7B5-69EE98E55EC1}" type="presParOf" srcId="{4FB0EC83-15E8-46E9-AEDD-AD0C3784C7A4}" destId="{6978B378-B6C0-4E37-B6BC-DD3A3D077C13}" srcOrd="5" destOrd="0" presId="urn:microsoft.com/office/officeart/2005/8/layout/chevron2"/>
    <dgm:cxn modelId="{35AC0068-17D3-4DBF-8096-737E216B3A80}" type="presParOf" srcId="{4FB0EC83-15E8-46E9-AEDD-AD0C3784C7A4}" destId="{1C5B04A0-4A5B-40AF-A7E6-DECADD898EF2}" srcOrd="6" destOrd="0" presId="urn:microsoft.com/office/officeart/2005/8/layout/chevron2"/>
    <dgm:cxn modelId="{101A3A75-5A34-4BB5-BEC9-3A95A72F49D6}" type="presParOf" srcId="{1C5B04A0-4A5B-40AF-A7E6-DECADD898EF2}" destId="{DB9C8E19-5E1D-4A8A-9D2C-E5C9A55485B6}" srcOrd="0" destOrd="0" presId="urn:microsoft.com/office/officeart/2005/8/layout/chevron2"/>
    <dgm:cxn modelId="{0DD70B14-ED7F-49AB-BF08-1D7DEF0FD9D8}" type="presParOf" srcId="{1C5B04A0-4A5B-40AF-A7E6-DECADD898EF2}" destId="{7A34D755-B136-4BB9-A3B4-930BD1C31B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B969F44A-BD8D-46E7-ABA3-036A20B6992B}">
      <dgm:prSet/>
      <dgm:spPr/>
      <dgm:t>
        <a:bodyPr/>
        <a:lstStyle/>
        <a:p>
          <a:r>
            <a:rPr lang="en-US" b="0" noProof="0" dirty="0">
              <a:latin typeface="Roboto" panose="02000000000000000000"/>
            </a:rPr>
            <a:t>Basics</a:t>
          </a:r>
        </a:p>
      </dgm:t>
    </dgm:pt>
    <dgm:pt modelId="{F7C7E547-891E-4AA1-BDC2-B60DB0F169CE}" type="sibTrans" cxnId="{EDFA9926-1818-4EBC-8C7E-FCF66B335554}">
      <dgm:prSet/>
      <dgm:spPr/>
      <dgm:t>
        <a:bodyPr/>
        <a:lstStyle/>
        <a:p>
          <a:endParaRPr lang="fr-FR"/>
        </a:p>
      </dgm:t>
    </dgm:pt>
    <dgm:pt modelId="{F6E3710E-3ADD-4A11-B2D0-C55B3E297F12}" type="parTrans" cxnId="{EDFA9926-1818-4EBC-8C7E-FCF66B335554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0AA07AAB-CE97-4638-98D9-B4A839246100}" type="pres">
      <dgm:prSet presAssocID="{B969F44A-BD8D-46E7-ABA3-036A20B6992B}" presName="boxAndChildren" presStyleCnt="0"/>
      <dgm:spPr/>
    </dgm:pt>
    <dgm:pt modelId="{551C36CE-F7FF-4533-8FEC-034BDFE6B139}" type="pres">
      <dgm:prSet presAssocID="{B969F44A-BD8D-46E7-ABA3-036A20B6992B}" presName="parentTextBox" presStyleLbl="node1" presStyleIdx="0" presStyleCnt="4"/>
      <dgm:spPr/>
    </dgm:pt>
    <dgm:pt modelId="{5D53354F-E5AA-45FD-82B8-9711F742F34E}" type="pres">
      <dgm:prSet presAssocID="{BF501EED-775F-40E9-AB76-7D694E506CB1}" presName="sp" presStyleCnt="0"/>
      <dgm:spPr/>
    </dgm:pt>
    <dgm:pt modelId="{5A1ABBAE-CFC8-4C17-9545-6D5387F90FDD}" type="pres">
      <dgm:prSet presAssocID="{ACF0F320-0E5F-492D-A753-9D5CFE04E48F}" presName="arrowAndChildren" presStyleCnt="0"/>
      <dgm:spPr/>
    </dgm:pt>
    <dgm:pt modelId="{459A29DE-FF59-4DB7-B2B8-E89BD63C909C}" type="pres">
      <dgm:prSet presAssocID="{ACF0F320-0E5F-492D-A753-9D5CFE04E48F}" presName="parentTextArrow" presStyleLbl="node1" presStyleIdx="1" presStyleCnt="4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2" presStyleCnt="4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3" presStyleCnt="4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EDFA9926-1818-4EBC-8C7E-FCF66B335554}" srcId="{A4CB0CD6-92A6-4B85-AEC3-F0D49C808452}" destId="{B969F44A-BD8D-46E7-ABA3-036A20B6992B}" srcOrd="3" destOrd="0" parTransId="{F6E3710E-3ADD-4A11-B2D0-C55B3E297F12}" sibTransId="{F7C7E547-891E-4AA1-BDC2-B60DB0F169CE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EEC0DA91-D6AA-44E8-AED1-92D2232A8AFB}" type="presOf" srcId="{ACF0F320-0E5F-492D-A753-9D5CFE04E48F}" destId="{459A29DE-FF59-4DB7-B2B8-E89BD63C909C}" srcOrd="0" destOrd="0" presId="urn:microsoft.com/office/officeart/2005/8/layout/process4"/>
    <dgm:cxn modelId="{83E6579E-5F85-4EC2-8BE2-6CD7F25F28B2}" type="presOf" srcId="{B969F44A-BD8D-46E7-ABA3-036A20B6992B}" destId="{551C36CE-F7FF-4533-8FEC-034BDFE6B139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20D27DC6-3D1E-49D3-9777-34881C82CBD9}" type="presParOf" srcId="{44F78CC8-17E8-48EF-BFCE-281D40DF16C2}" destId="{0AA07AAB-CE97-4638-98D9-B4A839246100}" srcOrd="0" destOrd="0" presId="urn:microsoft.com/office/officeart/2005/8/layout/process4"/>
    <dgm:cxn modelId="{27E17581-AF3C-4100-8C3D-6B9F63F67CE4}" type="presParOf" srcId="{0AA07AAB-CE97-4638-98D9-B4A839246100}" destId="{551C36CE-F7FF-4533-8FEC-034BDFE6B139}" srcOrd="0" destOrd="0" presId="urn:microsoft.com/office/officeart/2005/8/layout/process4"/>
    <dgm:cxn modelId="{8C5DEAA4-6348-4CCC-9A49-5030A7317CB1}" type="presParOf" srcId="{44F78CC8-17E8-48EF-BFCE-281D40DF16C2}" destId="{5D53354F-E5AA-45FD-82B8-9711F742F34E}" srcOrd="1" destOrd="0" presId="urn:microsoft.com/office/officeart/2005/8/layout/process4"/>
    <dgm:cxn modelId="{194799AC-0ACA-4B6C-9351-EF2F6B2F2E11}" type="presParOf" srcId="{44F78CC8-17E8-48EF-BFCE-281D40DF16C2}" destId="{5A1ABBAE-CFC8-4C17-9545-6D5387F90FDD}" srcOrd="2" destOrd="0" presId="urn:microsoft.com/office/officeart/2005/8/layout/process4"/>
    <dgm:cxn modelId="{860F0FB6-807F-48CE-80E8-F2CC28502AC9}" type="presParOf" srcId="{5A1ABBAE-CFC8-4C17-9545-6D5387F90FDD}" destId="{459A29DE-FF59-4DB7-B2B8-E89BD63C909C}" srcOrd="0" destOrd="0" presId="urn:microsoft.com/office/officeart/2005/8/layout/process4"/>
    <dgm:cxn modelId="{3B413C00-847D-4449-B3C8-D905FC7386A1}" type="presParOf" srcId="{44F78CC8-17E8-48EF-BFCE-281D40DF16C2}" destId="{83A2E0DC-314F-4C44-9A63-8CFE40F1D8C9}" srcOrd="3" destOrd="0" presId="urn:microsoft.com/office/officeart/2005/8/layout/process4"/>
    <dgm:cxn modelId="{5375079D-CD84-4C79-B724-B602BEAE864D}" type="presParOf" srcId="{44F78CC8-17E8-48EF-BFCE-281D40DF16C2}" destId="{BA0E0240-8DA1-47C8-BBB8-8F3757FFC42C}" srcOrd="4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5" destOrd="0" presId="urn:microsoft.com/office/officeart/2005/8/layout/process4"/>
    <dgm:cxn modelId="{69F0336F-92EE-48FC-BC88-ABACB3D0762A}" type="presParOf" srcId="{44F78CC8-17E8-48EF-BFCE-281D40DF16C2}" destId="{4AACE863-A96E-46BC-ABA7-8AFB9B17437B}" srcOrd="6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dirty="0"/>
            <a:t>Components &amp; </a:t>
          </a:r>
          <a:r>
            <a:rPr lang="fr-FR" dirty="0" err="1"/>
            <a:t>Databinding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87716FCD-6567-4D84-84BD-48F85FE027D9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b="0" noProof="0" dirty="0">
            <a:latin typeface="Roboto" panose="02000000000000000000"/>
          </a:endParaRPr>
        </a:p>
      </dgm:t>
    </dgm:pt>
    <dgm:pt modelId="{0C942146-8185-484A-86D9-FE58E3E533D0}" type="parTrans" cxnId="{CE644508-4B66-4268-A60A-ADEFB4EBBDC8}">
      <dgm:prSet/>
      <dgm:spPr/>
      <dgm:t>
        <a:bodyPr/>
        <a:lstStyle/>
        <a:p>
          <a:endParaRPr lang="fr-FR"/>
        </a:p>
      </dgm:t>
    </dgm:pt>
    <dgm:pt modelId="{4E1158BE-1DED-45BA-B35E-FEB9CC249B82}" type="sibTrans" cxnId="{CE644508-4B66-4268-A60A-ADEFB4EBBDC8}">
      <dgm:prSet/>
      <dgm:spPr/>
      <dgm:t>
        <a:bodyPr/>
        <a:lstStyle/>
        <a:p>
          <a:endParaRPr lang="fr-FR"/>
        </a:p>
      </dgm:t>
    </dgm:pt>
    <dgm:pt modelId="{ACF0F320-0E5F-492D-A753-9D5CFE04E48F}">
      <dgm:prSet/>
      <dgm:spPr/>
      <dgm:t>
        <a:bodyPr/>
        <a:lstStyle/>
        <a:p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b="0" noProof="0" dirty="0">
            <a:latin typeface="Roboto" panose="02000000000000000000"/>
          </a:endParaRPr>
        </a:p>
      </dgm:t>
    </dgm:pt>
    <dgm:pt modelId="{E534A282-763F-400C-A9C8-D80539A7FCF5}" type="parTrans" cxnId="{936F3DF3-3032-4D28-894F-9C5CC440544C}">
      <dgm:prSet/>
      <dgm:spPr/>
      <dgm:t>
        <a:bodyPr/>
        <a:lstStyle/>
        <a:p>
          <a:endParaRPr lang="fr-FR"/>
        </a:p>
      </dgm:t>
    </dgm:pt>
    <dgm:pt modelId="{BF501EED-775F-40E9-AB76-7D694E506CB1}" type="sibTrans" cxnId="{936F3DF3-3032-4D28-894F-9C5CC440544C}">
      <dgm:prSet/>
      <dgm:spPr/>
      <dgm:t>
        <a:bodyPr/>
        <a:lstStyle/>
        <a:p>
          <a:endParaRPr lang="fr-FR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71B36AEA-FB9E-4735-AAFB-2D1818A714AE}" type="pres">
      <dgm:prSet presAssocID="{ACF0F320-0E5F-492D-A753-9D5CFE04E48F}" presName="boxAndChildren" presStyleCnt="0"/>
      <dgm:spPr/>
    </dgm:pt>
    <dgm:pt modelId="{3DF883D7-BFCE-4B4E-A5E5-3C7DAAFD2367}" type="pres">
      <dgm:prSet presAssocID="{ACF0F320-0E5F-492D-A753-9D5CFE04E48F}" presName="parentTextBox" presStyleLbl="node1" presStyleIdx="0" presStyleCnt="3"/>
      <dgm:spPr/>
    </dgm:pt>
    <dgm:pt modelId="{83A2E0DC-314F-4C44-9A63-8CFE40F1D8C9}" type="pres">
      <dgm:prSet presAssocID="{4E1158BE-1DED-45BA-B35E-FEB9CC249B82}" presName="sp" presStyleCnt="0"/>
      <dgm:spPr/>
    </dgm:pt>
    <dgm:pt modelId="{BA0E0240-8DA1-47C8-BBB8-8F3757FFC42C}" type="pres">
      <dgm:prSet presAssocID="{87716FCD-6567-4D84-84BD-48F85FE027D9}" presName="arrowAndChildren" presStyleCnt="0"/>
      <dgm:spPr/>
    </dgm:pt>
    <dgm:pt modelId="{954D7888-DA5E-4393-8CD2-0F5B6B65D3F6}" type="pres">
      <dgm:prSet presAssocID="{87716FCD-6567-4D84-84BD-48F85FE027D9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CE644508-4B66-4268-A60A-ADEFB4EBBDC8}" srcId="{A4CB0CD6-92A6-4B85-AEC3-F0D49C808452}" destId="{87716FCD-6567-4D84-84BD-48F85FE027D9}" srcOrd="1" destOrd="0" parTransId="{0C942146-8185-484A-86D9-FE58E3E533D0}" sibTransId="{4E1158BE-1DED-45BA-B35E-FEB9CC249B82}"/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1715BD5C-9736-4AEC-A48B-12DF31D2D91A}" type="presOf" srcId="{ACF0F320-0E5F-492D-A753-9D5CFE04E48F}" destId="{3DF883D7-BFCE-4B4E-A5E5-3C7DAAFD2367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936F3DF3-3032-4D28-894F-9C5CC440544C}" srcId="{A4CB0CD6-92A6-4B85-AEC3-F0D49C808452}" destId="{ACF0F320-0E5F-492D-A753-9D5CFE04E48F}" srcOrd="2" destOrd="0" parTransId="{E534A282-763F-400C-A9C8-D80539A7FCF5}" sibTransId="{BF501EED-775F-40E9-AB76-7D694E506CB1}"/>
    <dgm:cxn modelId="{27969BFB-A533-475A-A712-AB132E59751C}" type="presOf" srcId="{87716FCD-6567-4D84-84BD-48F85FE027D9}" destId="{954D7888-DA5E-4393-8CD2-0F5B6B65D3F6}" srcOrd="0" destOrd="0" presId="urn:microsoft.com/office/officeart/2005/8/layout/process4"/>
    <dgm:cxn modelId="{6FBC574D-7308-4778-8A0F-1EC2DD83ABDE}" type="presParOf" srcId="{44F78CC8-17E8-48EF-BFCE-281D40DF16C2}" destId="{71B36AEA-FB9E-4735-AAFB-2D1818A714AE}" srcOrd="0" destOrd="0" presId="urn:microsoft.com/office/officeart/2005/8/layout/process4"/>
    <dgm:cxn modelId="{F893B769-391C-47B4-B5BA-6F0F44D8557B}" type="presParOf" srcId="{71B36AEA-FB9E-4735-AAFB-2D1818A714AE}" destId="{3DF883D7-BFCE-4B4E-A5E5-3C7DAAFD2367}" srcOrd="0" destOrd="0" presId="urn:microsoft.com/office/officeart/2005/8/layout/process4"/>
    <dgm:cxn modelId="{3B413C00-847D-4449-B3C8-D905FC7386A1}" type="presParOf" srcId="{44F78CC8-17E8-48EF-BFCE-281D40DF16C2}" destId="{83A2E0DC-314F-4C44-9A63-8CFE40F1D8C9}" srcOrd="1" destOrd="0" presId="urn:microsoft.com/office/officeart/2005/8/layout/process4"/>
    <dgm:cxn modelId="{5375079D-CD84-4C79-B724-B602BEAE864D}" type="presParOf" srcId="{44F78CC8-17E8-48EF-BFCE-281D40DF16C2}" destId="{BA0E0240-8DA1-47C8-BBB8-8F3757FFC42C}" srcOrd="2" destOrd="0" presId="urn:microsoft.com/office/officeart/2005/8/layout/process4"/>
    <dgm:cxn modelId="{28254B8B-F423-4A3D-B11D-2A019D3F51CB}" type="presParOf" srcId="{BA0E0240-8DA1-47C8-BBB8-8F3757FFC42C}" destId="{954D7888-DA5E-4393-8CD2-0F5B6B65D3F6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b="0" i="0" noProof="0" dirty="0">
              <a:latin typeface="Roboto" panose="02000000000000000000"/>
            </a:rPr>
            <a:t>Services &amp; Dependency Injection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2D6D3413-5405-427F-A836-2927E7900D94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b="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gm:t>
    </dgm:pt>
    <dgm:pt modelId="{BC885C91-1449-444A-935D-F280FA614CDA}" type="parTrans" cxnId="{D36BC6E0-3709-4FA2-82BE-DF4CA0D3AA0A}">
      <dgm:prSet/>
      <dgm:spPr/>
      <dgm:t>
        <a:bodyPr/>
        <a:lstStyle/>
        <a:p>
          <a:endParaRPr lang="fr-MA"/>
        </a:p>
      </dgm:t>
    </dgm:pt>
    <dgm:pt modelId="{7FD0CB28-9394-43E3-AF67-B239D2457D6B}" type="sibTrans" cxnId="{D36BC6E0-3709-4FA2-82BE-DF4CA0D3AA0A}">
      <dgm:prSet/>
      <dgm:spPr/>
      <dgm:t>
        <a:bodyPr/>
        <a:lstStyle/>
        <a:p>
          <a:endParaRPr lang="fr-MA"/>
        </a:p>
      </dgm:t>
    </dgm:pt>
    <dgm:pt modelId="{C446F251-7BD2-4F61-A64D-02E453F18E5E}">
      <dgm:prSet phldrT="[Texte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b="0" i="0" dirty="0">
              <a:latin typeface="Roboto" panose="02000000000000000000"/>
            </a:rPr>
            <a:t>Observables</a:t>
          </a:r>
          <a:endParaRPr lang="en-US" b="0" noProof="0" dirty="0">
            <a:latin typeface="Roboto" panose="02000000000000000000"/>
            <a:ea typeface="Roboto" panose="02000000000000000000" pitchFamily="2" charset="0"/>
          </a:endParaRPr>
        </a:p>
      </dgm:t>
    </dgm:pt>
    <dgm:pt modelId="{B20CB2B9-D863-4EC2-B2A8-97F0E1E44E0D}" type="parTrans" cxnId="{22C6239E-856F-4FA1-9DE2-3BBB261F3CCF}">
      <dgm:prSet/>
      <dgm:spPr/>
      <dgm:t>
        <a:bodyPr/>
        <a:lstStyle/>
        <a:p>
          <a:endParaRPr lang="fr-MA"/>
        </a:p>
      </dgm:t>
    </dgm:pt>
    <dgm:pt modelId="{9BA7F5C8-4452-4D01-B0C8-8F98586AE889}" type="sibTrans" cxnId="{22C6239E-856F-4FA1-9DE2-3BBB261F3CCF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6C26A41E-1D80-427C-95D6-37F8A3CFE54F}" type="pres">
      <dgm:prSet presAssocID="{C446F251-7BD2-4F61-A64D-02E453F18E5E}" presName="boxAndChildren" presStyleCnt="0"/>
      <dgm:spPr/>
    </dgm:pt>
    <dgm:pt modelId="{DC0A75ED-CB0D-4C86-8B5B-00BA258D0003}" type="pres">
      <dgm:prSet presAssocID="{C446F251-7BD2-4F61-A64D-02E453F18E5E}" presName="parentTextBox" presStyleLbl="node1" presStyleIdx="0" presStyleCnt="3"/>
      <dgm:spPr/>
    </dgm:pt>
    <dgm:pt modelId="{EF127FDC-DF30-45EB-8BC5-44A30A3E771B}" type="pres">
      <dgm:prSet presAssocID="{7FD0CB28-9394-43E3-AF67-B239D2457D6B}" presName="sp" presStyleCnt="0"/>
      <dgm:spPr/>
    </dgm:pt>
    <dgm:pt modelId="{81005B0D-0653-46D8-A041-B8AC8C0E1B36}" type="pres">
      <dgm:prSet presAssocID="{2D6D3413-5405-427F-A836-2927E7900D94}" presName="arrowAndChildren" presStyleCnt="0"/>
      <dgm:spPr/>
    </dgm:pt>
    <dgm:pt modelId="{745088AB-1EE4-4200-8517-FDEE1DBB434E}" type="pres">
      <dgm:prSet presAssocID="{2D6D3413-5405-427F-A836-2927E7900D94}" presName="parentTextArrow" presStyleLbl="node1" presStyleIdx="1" presStyleCnt="3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2" presStyleCnt="3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82A6B938-717B-45DB-9831-100528A15BB5}" type="presOf" srcId="{2D6D3413-5405-427F-A836-2927E7900D94}" destId="{745088AB-1EE4-4200-8517-FDEE1DBB434E}" srcOrd="0" destOrd="0" presId="urn:microsoft.com/office/officeart/2005/8/layout/process4"/>
    <dgm:cxn modelId="{461A6A62-3A24-438A-A8AB-77F73E87F5ED}" type="presOf" srcId="{C446F251-7BD2-4F61-A64D-02E453F18E5E}" destId="{DC0A75ED-CB0D-4C86-8B5B-00BA258D0003}" srcOrd="0" destOrd="0" presId="urn:microsoft.com/office/officeart/2005/8/layout/process4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22C6239E-856F-4FA1-9DE2-3BBB261F3CCF}" srcId="{A4CB0CD6-92A6-4B85-AEC3-F0D49C808452}" destId="{C446F251-7BD2-4F61-A64D-02E453F18E5E}" srcOrd="2" destOrd="0" parTransId="{B20CB2B9-D863-4EC2-B2A8-97F0E1E44E0D}" sibTransId="{9BA7F5C8-4452-4D01-B0C8-8F98586AE889}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D36BC6E0-3709-4FA2-82BE-DF4CA0D3AA0A}" srcId="{A4CB0CD6-92A6-4B85-AEC3-F0D49C808452}" destId="{2D6D3413-5405-427F-A836-2927E7900D94}" srcOrd="1" destOrd="0" parTransId="{BC885C91-1449-444A-935D-F280FA614CDA}" sibTransId="{7FD0CB28-9394-43E3-AF67-B239D2457D6B}"/>
    <dgm:cxn modelId="{8AD1C365-6E72-45C4-B7EA-90168E81C424}" type="presParOf" srcId="{44F78CC8-17E8-48EF-BFCE-281D40DF16C2}" destId="{6C26A41E-1D80-427C-95D6-37F8A3CFE54F}" srcOrd="0" destOrd="0" presId="urn:microsoft.com/office/officeart/2005/8/layout/process4"/>
    <dgm:cxn modelId="{A64C74C7-B1E0-45E1-A18D-ED43E6571C78}" type="presParOf" srcId="{6C26A41E-1D80-427C-95D6-37F8A3CFE54F}" destId="{DC0A75ED-CB0D-4C86-8B5B-00BA258D0003}" srcOrd="0" destOrd="0" presId="urn:microsoft.com/office/officeart/2005/8/layout/process4"/>
    <dgm:cxn modelId="{1AE0051A-BC5D-4490-89F3-63438EAC34C1}" type="presParOf" srcId="{44F78CC8-17E8-48EF-BFCE-281D40DF16C2}" destId="{EF127FDC-DF30-45EB-8BC5-44A30A3E771B}" srcOrd="1" destOrd="0" presId="urn:microsoft.com/office/officeart/2005/8/layout/process4"/>
    <dgm:cxn modelId="{10795F0D-04B5-4953-B467-4B57E8CBD2BB}" type="presParOf" srcId="{44F78CC8-17E8-48EF-BFCE-281D40DF16C2}" destId="{81005B0D-0653-46D8-A041-B8AC8C0E1B36}" srcOrd="2" destOrd="0" presId="urn:microsoft.com/office/officeart/2005/8/layout/process4"/>
    <dgm:cxn modelId="{DC3DE7DA-6821-4C51-8189-C99E8D314737}" type="presParOf" srcId="{81005B0D-0653-46D8-A041-B8AC8C0E1B36}" destId="{745088AB-1EE4-4200-8517-FDEE1DBB434E}" srcOrd="0" destOrd="0" presId="urn:microsoft.com/office/officeart/2005/8/layout/process4"/>
    <dgm:cxn modelId="{C090F58F-183E-4E25-9C9F-7B8B636EF649}" type="presParOf" srcId="{44F78CC8-17E8-48EF-BFCE-281D40DF16C2}" destId="{23473B8C-EBBC-48B7-91EB-5706D7B1DBFC}" srcOrd="3" destOrd="0" presId="urn:microsoft.com/office/officeart/2005/8/layout/process4"/>
    <dgm:cxn modelId="{69F0336F-92EE-48FC-BC88-ABACB3D0762A}" type="presParOf" srcId="{44F78CC8-17E8-48EF-BFCE-281D40DF16C2}" destId="{4AACE863-A96E-46BC-ABA7-8AFB9B17437B}" srcOrd="4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65FBCF-EC89-4C91-AA7E-3EA7E7E35AF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MA"/>
        </a:p>
      </dgm:t>
    </dgm:pt>
    <dgm:pt modelId="{A6E384B5-8BAA-4FEC-B970-EF2803889AB5}">
      <dgm:prSet phldrT="[Texte]"/>
      <dgm:spPr/>
      <dgm:t>
        <a:bodyPr/>
        <a:lstStyle/>
        <a:p>
          <a:r>
            <a:rPr lang="en-US" noProof="0" dirty="0" err="1"/>
            <a:t>AppModule</a:t>
          </a:r>
          <a:endParaRPr lang="en-US" noProof="0" dirty="0"/>
        </a:p>
      </dgm:t>
    </dgm:pt>
    <dgm:pt modelId="{716BED1F-7105-43B7-8584-6D6A37E2E478}" type="parTrans" cxnId="{5AFF902E-3236-4D0D-BBB1-C774CF352857}">
      <dgm:prSet/>
      <dgm:spPr/>
      <dgm:t>
        <a:bodyPr/>
        <a:lstStyle/>
        <a:p>
          <a:endParaRPr lang="fr-MA"/>
        </a:p>
      </dgm:t>
    </dgm:pt>
    <dgm:pt modelId="{C10C3023-CE3E-4F4D-B1A4-F14843480764}" type="sibTrans" cxnId="{5AFF902E-3236-4D0D-BBB1-C774CF352857}">
      <dgm:prSet/>
      <dgm:spPr/>
      <dgm:t>
        <a:bodyPr/>
        <a:lstStyle/>
        <a:p>
          <a:endParaRPr lang="fr-MA"/>
        </a:p>
      </dgm:t>
    </dgm:pt>
    <dgm:pt modelId="{0990E25F-305E-4F7F-8752-6E092E600E1E}">
      <dgm:prSet phldrT="[Texte]"/>
      <dgm:spPr/>
      <dgm:t>
        <a:bodyPr/>
        <a:lstStyle/>
        <a:p>
          <a:r>
            <a:rPr lang="en-US" noProof="0" dirty="0" err="1"/>
            <a:t>AppComponent</a:t>
          </a:r>
          <a:endParaRPr lang="en-US" noProof="0" dirty="0"/>
        </a:p>
      </dgm:t>
    </dgm:pt>
    <dgm:pt modelId="{38B0B9BF-E645-48D8-9941-DAD7F5D255DE}" type="parTrans" cxnId="{51AFE82F-B370-458F-8E0D-EC46159532D5}">
      <dgm:prSet/>
      <dgm:spPr/>
      <dgm:t>
        <a:bodyPr/>
        <a:lstStyle/>
        <a:p>
          <a:endParaRPr lang="fr-MA"/>
        </a:p>
      </dgm:t>
    </dgm:pt>
    <dgm:pt modelId="{AA2CAF04-D80A-4DC3-819E-A50802E89C1E}" type="sibTrans" cxnId="{51AFE82F-B370-458F-8E0D-EC46159532D5}">
      <dgm:prSet/>
      <dgm:spPr/>
      <dgm:t>
        <a:bodyPr/>
        <a:lstStyle/>
        <a:p>
          <a:endParaRPr lang="fr-MA"/>
        </a:p>
      </dgm:t>
    </dgm:pt>
    <dgm:pt modelId="{637A3ECF-46F7-41E3-B827-FA4D23AB565B}">
      <dgm:prSet phldrT="[Texte]"/>
      <dgm:spPr/>
      <dgm:t>
        <a:bodyPr/>
        <a:lstStyle/>
        <a:p>
          <a:r>
            <a:rPr lang="en-US" noProof="0" dirty="0"/>
            <a:t>Any Other Component</a:t>
          </a:r>
        </a:p>
      </dgm:t>
    </dgm:pt>
    <dgm:pt modelId="{80FD3507-2716-447A-9F0E-08FF6B644E72}" type="parTrans" cxnId="{AF9847C7-5D66-4C83-8B61-C9B4E8FEB473}">
      <dgm:prSet/>
      <dgm:spPr/>
      <dgm:t>
        <a:bodyPr/>
        <a:lstStyle/>
        <a:p>
          <a:endParaRPr lang="fr-MA"/>
        </a:p>
      </dgm:t>
    </dgm:pt>
    <dgm:pt modelId="{13E011DD-086F-4670-80F2-DEDC95D86216}" type="sibTrans" cxnId="{AF9847C7-5D66-4C83-8B61-C9B4E8FEB473}">
      <dgm:prSet/>
      <dgm:spPr/>
      <dgm:t>
        <a:bodyPr/>
        <a:lstStyle/>
        <a:p>
          <a:endParaRPr lang="fr-MA"/>
        </a:p>
      </dgm:t>
    </dgm:pt>
    <dgm:pt modelId="{EED31C23-89FE-4254-B1B3-21E92623B102}">
      <dgm:prSet phldrT="[Texte]"/>
      <dgm:spPr/>
      <dgm:t>
        <a:bodyPr/>
        <a:lstStyle/>
        <a:p>
          <a:r>
            <a:rPr lang="en-US" noProof="0" dirty="0"/>
            <a:t>Same instance of Service is available </a:t>
          </a:r>
          <a:r>
            <a:rPr lang="en-US" b="1" noProof="0" dirty="0"/>
            <a:t>Application-wide</a:t>
          </a:r>
        </a:p>
      </dgm:t>
    </dgm:pt>
    <dgm:pt modelId="{80691BEB-1B28-4C4B-9B89-AFB55F9BADBD}" type="parTrans" cxnId="{0A3299D5-3912-443E-976B-DA22E9089F86}">
      <dgm:prSet/>
      <dgm:spPr/>
      <dgm:t>
        <a:bodyPr/>
        <a:lstStyle/>
        <a:p>
          <a:endParaRPr lang="fr-MA"/>
        </a:p>
      </dgm:t>
    </dgm:pt>
    <dgm:pt modelId="{9F669EDE-0659-4D41-AB25-64F9EB7D4CD4}" type="sibTrans" cxnId="{0A3299D5-3912-443E-976B-DA22E9089F86}">
      <dgm:prSet/>
      <dgm:spPr/>
      <dgm:t>
        <a:bodyPr/>
        <a:lstStyle/>
        <a:p>
          <a:endParaRPr lang="fr-MA"/>
        </a:p>
      </dgm:t>
    </dgm:pt>
    <dgm:pt modelId="{18304297-4968-4CFE-865E-6B6BFA161C9C}">
      <dgm:prSet phldrT="[Texte]"/>
      <dgm:spPr/>
      <dgm:t>
        <a:bodyPr/>
        <a:lstStyle/>
        <a:p>
          <a:r>
            <a:rPr lang="en-US" noProof="0" dirty="0"/>
            <a:t>Same instance of Service is available for all </a:t>
          </a:r>
          <a:r>
            <a:rPr lang="en-US" b="1" noProof="0" dirty="0"/>
            <a:t>Components</a:t>
          </a:r>
          <a:r>
            <a:rPr lang="en-US" noProof="0" dirty="0"/>
            <a:t>(but Not for other service)</a:t>
          </a:r>
        </a:p>
      </dgm:t>
    </dgm:pt>
    <dgm:pt modelId="{75DEBC8D-C512-4CC7-A40A-A475B2AC3806}" type="parTrans" cxnId="{C0120D6D-2311-4E15-A1DE-83DCB3D68E12}">
      <dgm:prSet/>
      <dgm:spPr/>
      <dgm:t>
        <a:bodyPr/>
        <a:lstStyle/>
        <a:p>
          <a:endParaRPr lang="fr-MA"/>
        </a:p>
      </dgm:t>
    </dgm:pt>
    <dgm:pt modelId="{2304BC88-C68B-48B3-B062-611A843C19BF}" type="sibTrans" cxnId="{C0120D6D-2311-4E15-A1DE-83DCB3D68E12}">
      <dgm:prSet/>
      <dgm:spPr/>
      <dgm:t>
        <a:bodyPr/>
        <a:lstStyle/>
        <a:p>
          <a:endParaRPr lang="fr-MA"/>
        </a:p>
      </dgm:t>
    </dgm:pt>
    <dgm:pt modelId="{B96EC23D-D1A6-4400-B5D3-6B03A51F03E7}">
      <dgm:prSet phldrT="[Texte]"/>
      <dgm:spPr/>
      <dgm:t>
        <a:bodyPr/>
        <a:lstStyle/>
        <a:p>
          <a:r>
            <a:rPr lang="en-US" noProof="0" dirty="0"/>
            <a:t>Same instance of Service is available for </a:t>
          </a:r>
          <a:r>
            <a:rPr lang="en-US" b="1" noProof="0" dirty="0"/>
            <a:t>the Component and all its child components </a:t>
          </a:r>
        </a:p>
      </dgm:t>
    </dgm:pt>
    <dgm:pt modelId="{29232C08-3D14-45D6-88F6-2B3CFE2CF4AB}" type="parTrans" cxnId="{A1290A2D-0CF3-4E62-9F39-385A98B92A16}">
      <dgm:prSet/>
      <dgm:spPr/>
      <dgm:t>
        <a:bodyPr/>
        <a:lstStyle/>
        <a:p>
          <a:endParaRPr lang="fr-MA"/>
        </a:p>
      </dgm:t>
    </dgm:pt>
    <dgm:pt modelId="{D6A9DB3A-533B-45BF-9026-91C736188596}" type="sibTrans" cxnId="{A1290A2D-0CF3-4E62-9F39-385A98B92A16}">
      <dgm:prSet/>
      <dgm:spPr/>
      <dgm:t>
        <a:bodyPr/>
        <a:lstStyle/>
        <a:p>
          <a:endParaRPr lang="fr-MA"/>
        </a:p>
      </dgm:t>
    </dgm:pt>
    <dgm:pt modelId="{BE0BCA77-EC80-4555-80DD-2E57264254CC}" type="pres">
      <dgm:prSet presAssocID="{DC65FBCF-EC89-4C91-AA7E-3EA7E7E35AF8}" presName="theList" presStyleCnt="0">
        <dgm:presLayoutVars>
          <dgm:dir/>
          <dgm:animLvl val="lvl"/>
          <dgm:resizeHandles val="exact"/>
        </dgm:presLayoutVars>
      </dgm:prSet>
      <dgm:spPr/>
    </dgm:pt>
    <dgm:pt modelId="{D7B15F9C-0543-4287-A79F-96B3DCA423BE}" type="pres">
      <dgm:prSet presAssocID="{A6E384B5-8BAA-4FEC-B970-EF2803889AB5}" presName="compNode" presStyleCnt="0"/>
      <dgm:spPr/>
    </dgm:pt>
    <dgm:pt modelId="{2524C1EB-85C1-40D8-BBAE-70E10265781B}" type="pres">
      <dgm:prSet presAssocID="{A6E384B5-8BAA-4FEC-B970-EF2803889AB5}" presName="aNode" presStyleLbl="bgShp" presStyleIdx="0" presStyleCnt="3"/>
      <dgm:spPr/>
    </dgm:pt>
    <dgm:pt modelId="{AD498E2B-0CB4-4D5A-A087-8EE8D8D2228F}" type="pres">
      <dgm:prSet presAssocID="{A6E384B5-8BAA-4FEC-B970-EF2803889AB5}" presName="textNode" presStyleLbl="bgShp" presStyleIdx="0" presStyleCnt="3"/>
      <dgm:spPr/>
    </dgm:pt>
    <dgm:pt modelId="{9ADF4D9E-91F2-42DE-87BD-8B6D66B5E0F3}" type="pres">
      <dgm:prSet presAssocID="{A6E384B5-8BAA-4FEC-B970-EF2803889AB5}" presName="compChildNode" presStyleCnt="0"/>
      <dgm:spPr/>
    </dgm:pt>
    <dgm:pt modelId="{F7836455-B034-480C-B8B6-835DE60F2954}" type="pres">
      <dgm:prSet presAssocID="{A6E384B5-8BAA-4FEC-B970-EF2803889AB5}" presName="theInnerList" presStyleCnt="0"/>
      <dgm:spPr/>
    </dgm:pt>
    <dgm:pt modelId="{E648E538-B5EC-406A-8D0B-B97E7E4CE5C8}" type="pres">
      <dgm:prSet presAssocID="{EED31C23-89FE-4254-B1B3-21E92623B102}" presName="childNode" presStyleLbl="node1" presStyleIdx="0" presStyleCnt="3">
        <dgm:presLayoutVars>
          <dgm:bulletEnabled val="1"/>
        </dgm:presLayoutVars>
      </dgm:prSet>
      <dgm:spPr/>
    </dgm:pt>
    <dgm:pt modelId="{304F95C7-A019-405E-8174-C3BE73BA5D1A}" type="pres">
      <dgm:prSet presAssocID="{A6E384B5-8BAA-4FEC-B970-EF2803889AB5}" presName="aSpace" presStyleCnt="0"/>
      <dgm:spPr/>
    </dgm:pt>
    <dgm:pt modelId="{F1A5D3F6-525B-4D02-AB52-280042BAE273}" type="pres">
      <dgm:prSet presAssocID="{0990E25F-305E-4F7F-8752-6E092E600E1E}" presName="compNode" presStyleCnt="0"/>
      <dgm:spPr/>
    </dgm:pt>
    <dgm:pt modelId="{F2288062-53BD-49FD-B7EB-5AC47A1745B7}" type="pres">
      <dgm:prSet presAssocID="{0990E25F-305E-4F7F-8752-6E092E600E1E}" presName="aNode" presStyleLbl="bgShp" presStyleIdx="1" presStyleCnt="3"/>
      <dgm:spPr/>
    </dgm:pt>
    <dgm:pt modelId="{DD4CFD7F-EF96-46A7-AED3-7C25D4BFDF65}" type="pres">
      <dgm:prSet presAssocID="{0990E25F-305E-4F7F-8752-6E092E600E1E}" presName="textNode" presStyleLbl="bgShp" presStyleIdx="1" presStyleCnt="3"/>
      <dgm:spPr/>
    </dgm:pt>
    <dgm:pt modelId="{5CFE397F-C543-4F65-905A-BFCD2BA47097}" type="pres">
      <dgm:prSet presAssocID="{0990E25F-305E-4F7F-8752-6E092E600E1E}" presName="compChildNode" presStyleCnt="0"/>
      <dgm:spPr/>
    </dgm:pt>
    <dgm:pt modelId="{34276238-18C1-4507-BC6A-56E42F7C3065}" type="pres">
      <dgm:prSet presAssocID="{0990E25F-305E-4F7F-8752-6E092E600E1E}" presName="theInnerList" presStyleCnt="0"/>
      <dgm:spPr/>
    </dgm:pt>
    <dgm:pt modelId="{F64A8EE2-81D1-4783-B059-141D905CC5FA}" type="pres">
      <dgm:prSet presAssocID="{18304297-4968-4CFE-865E-6B6BFA161C9C}" presName="childNode" presStyleLbl="node1" presStyleIdx="1" presStyleCnt="3">
        <dgm:presLayoutVars>
          <dgm:bulletEnabled val="1"/>
        </dgm:presLayoutVars>
      </dgm:prSet>
      <dgm:spPr/>
    </dgm:pt>
    <dgm:pt modelId="{9F6BE8EC-91CB-4A52-8CD8-D3354FC80D60}" type="pres">
      <dgm:prSet presAssocID="{0990E25F-305E-4F7F-8752-6E092E600E1E}" presName="aSpace" presStyleCnt="0"/>
      <dgm:spPr/>
    </dgm:pt>
    <dgm:pt modelId="{EAE33491-DD50-4FFD-BF77-FE905BDF6255}" type="pres">
      <dgm:prSet presAssocID="{637A3ECF-46F7-41E3-B827-FA4D23AB565B}" presName="compNode" presStyleCnt="0"/>
      <dgm:spPr/>
    </dgm:pt>
    <dgm:pt modelId="{50E60E61-6109-4096-B88A-1D67EE5E757F}" type="pres">
      <dgm:prSet presAssocID="{637A3ECF-46F7-41E3-B827-FA4D23AB565B}" presName="aNode" presStyleLbl="bgShp" presStyleIdx="2" presStyleCnt="3"/>
      <dgm:spPr/>
    </dgm:pt>
    <dgm:pt modelId="{3462245A-D50E-4886-9D8D-1694C139C74B}" type="pres">
      <dgm:prSet presAssocID="{637A3ECF-46F7-41E3-B827-FA4D23AB565B}" presName="textNode" presStyleLbl="bgShp" presStyleIdx="2" presStyleCnt="3"/>
      <dgm:spPr/>
    </dgm:pt>
    <dgm:pt modelId="{F787C404-C155-41ED-97DA-1EE9F5810F00}" type="pres">
      <dgm:prSet presAssocID="{637A3ECF-46F7-41E3-B827-FA4D23AB565B}" presName="compChildNode" presStyleCnt="0"/>
      <dgm:spPr/>
    </dgm:pt>
    <dgm:pt modelId="{ECE491B4-1621-4FB5-8578-0C6F6CD24F1F}" type="pres">
      <dgm:prSet presAssocID="{637A3ECF-46F7-41E3-B827-FA4D23AB565B}" presName="theInnerList" presStyleCnt="0"/>
      <dgm:spPr/>
    </dgm:pt>
    <dgm:pt modelId="{69D9F0F6-0CF8-4FCF-B678-B87E69B378E4}" type="pres">
      <dgm:prSet presAssocID="{B96EC23D-D1A6-4400-B5D3-6B03A51F03E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1C4160A-B13C-4AF1-8DAD-2BEDE380447C}" type="presOf" srcId="{A6E384B5-8BAA-4FEC-B970-EF2803889AB5}" destId="{2524C1EB-85C1-40D8-BBAE-70E10265781B}" srcOrd="0" destOrd="0" presId="urn:microsoft.com/office/officeart/2005/8/layout/lProcess2"/>
    <dgm:cxn modelId="{3BEA6713-62FC-4869-9961-16638D38BFE3}" type="presOf" srcId="{637A3ECF-46F7-41E3-B827-FA4D23AB565B}" destId="{3462245A-D50E-4886-9D8D-1694C139C74B}" srcOrd="1" destOrd="0" presId="urn:microsoft.com/office/officeart/2005/8/layout/lProcess2"/>
    <dgm:cxn modelId="{C188A224-0A63-486E-8B5B-271CCC0C3A49}" type="presOf" srcId="{EED31C23-89FE-4254-B1B3-21E92623B102}" destId="{E648E538-B5EC-406A-8D0B-B97E7E4CE5C8}" srcOrd="0" destOrd="0" presId="urn:microsoft.com/office/officeart/2005/8/layout/lProcess2"/>
    <dgm:cxn modelId="{EFA7292A-2A6A-4675-BE65-58CC49051E65}" type="presOf" srcId="{18304297-4968-4CFE-865E-6B6BFA161C9C}" destId="{F64A8EE2-81D1-4783-B059-141D905CC5FA}" srcOrd="0" destOrd="0" presId="urn:microsoft.com/office/officeart/2005/8/layout/lProcess2"/>
    <dgm:cxn modelId="{0D4AD82B-F974-48CE-8DB6-8C26B046F7E9}" type="presOf" srcId="{0990E25F-305E-4F7F-8752-6E092E600E1E}" destId="{F2288062-53BD-49FD-B7EB-5AC47A1745B7}" srcOrd="0" destOrd="0" presId="urn:microsoft.com/office/officeart/2005/8/layout/lProcess2"/>
    <dgm:cxn modelId="{A1290A2D-0CF3-4E62-9F39-385A98B92A16}" srcId="{637A3ECF-46F7-41E3-B827-FA4D23AB565B}" destId="{B96EC23D-D1A6-4400-B5D3-6B03A51F03E7}" srcOrd="0" destOrd="0" parTransId="{29232C08-3D14-45D6-88F6-2B3CFE2CF4AB}" sibTransId="{D6A9DB3A-533B-45BF-9026-91C736188596}"/>
    <dgm:cxn modelId="{5AFF902E-3236-4D0D-BBB1-C774CF352857}" srcId="{DC65FBCF-EC89-4C91-AA7E-3EA7E7E35AF8}" destId="{A6E384B5-8BAA-4FEC-B970-EF2803889AB5}" srcOrd="0" destOrd="0" parTransId="{716BED1F-7105-43B7-8584-6D6A37E2E478}" sibTransId="{C10C3023-CE3E-4F4D-B1A4-F14843480764}"/>
    <dgm:cxn modelId="{51AFE82F-B370-458F-8E0D-EC46159532D5}" srcId="{DC65FBCF-EC89-4C91-AA7E-3EA7E7E35AF8}" destId="{0990E25F-305E-4F7F-8752-6E092E600E1E}" srcOrd="1" destOrd="0" parTransId="{38B0B9BF-E645-48D8-9941-DAD7F5D255DE}" sibTransId="{AA2CAF04-D80A-4DC3-819E-A50802E89C1E}"/>
    <dgm:cxn modelId="{0ACB6269-46BC-4DA7-9F5F-13B7A7E3759F}" type="presOf" srcId="{B96EC23D-D1A6-4400-B5D3-6B03A51F03E7}" destId="{69D9F0F6-0CF8-4FCF-B678-B87E69B378E4}" srcOrd="0" destOrd="0" presId="urn:microsoft.com/office/officeart/2005/8/layout/lProcess2"/>
    <dgm:cxn modelId="{C0120D6D-2311-4E15-A1DE-83DCB3D68E12}" srcId="{0990E25F-305E-4F7F-8752-6E092E600E1E}" destId="{18304297-4968-4CFE-865E-6B6BFA161C9C}" srcOrd="0" destOrd="0" parTransId="{75DEBC8D-C512-4CC7-A40A-A475B2AC3806}" sibTransId="{2304BC88-C68B-48B3-B062-611A843C19BF}"/>
    <dgm:cxn modelId="{6115408B-9A83-4D10-99D0-3943F1DD6D39}" type="presOf" srcId="{DC65FBCF-EC89-4C91-AA7E-3EA7E7E35AF8}" destId="{BE0BCA77-EC80-4555-80DD-2E57264254CC}" srcOrd="0" destOrd="0" presId="urn:microsoft.com/office/officeart/2005/8/layout/lProcess2"/>
    <dgm:cxn modelId="{2D6640A9-343F-4034-AD26-DA2A4966F374}" type="presOf" srcId="{0990E25F-305E-4F7F-8752-6E092E600E1E}" destId="{DD4CFD7F-EF96-46A7-AED3-7C25D4BFDF65}" srcOrd="1" destOrd="0" presId="urn:microsoft.com/office/officeart/2005/8/layout/lProcess2"/>
    <dgm:cxn modelId="{4A1BBBC3-7EB1-4796-BBEB-4E221A07A925}" type="presOf" srcId="{A6E384B5-8BAA-4FEC-B970-EF2803889AB5}" destId="{AD498E2B-0CB4-4D5A-A087-8EE8D8D2228F}" srcOrd="1" destOrd="0" presId="urn:microsoft.com/office/officeart/2005/8/layout/lProcess2"/>
    <dgm:cxn modelId="{AF9847C7-5D66-4C83-8B61-C9B4E8FEB473}" srcId="{DC65FBCF-EC89-4C91-AA7E-3EA7E7E35AF8}" destId="{637A3ECF-46F7-41E3-B827-FA4D23AB565B}" srcOrd="2" destOrd="0" parTransId="{80FD3507-2716-447A-9F0E-08FF6B644E72}" sibTransId="{13E011DD-086F-4670-80F2-DEDC95D86216}"/>
    <dgm:cxn modelId="{0A3299D5-3912-443E-976B-DA22E9089F86}" srcId="{A6E384B5-8BAA-4FEC-B970-EF2803889AB5}" destId="{EED31C23-89FE-4254-B1B3-21E92623B102}" srcOrd="0" destOrd="0" parTransId="{80691BEB-1B28-4C4B-9B89-AFB55F9BADBD}" sibTransId="{9F669EDE-0659-4D41-AB25-64F9EB7D4CD4}"/>
    <dgm:cxn modelId="{A4F316F3-F8C5-4E11-8BBB-F128E461C0C6}" type="presOf" srcId="{637A3ECF-46F7-41E3-B827-FA4D23AB565B}" destId="{50E60E61-6109-4096-B88A-1D67EE5E757F}" srcOrd="0" destOrd="0" presId="urn:microsoft.com/office/officeart/2005/8/layout/lProcess2"/>
    <dgm:cxn modelId="{1EB175FF-C8E2-4A0C-B48D-4FB432C30DAC}" type="presParOf" srcId="{BE0BCA77-EC80-4555-80DD-2E57264254CC}" destId="{D7B15F9C-0543-4287-A79F-96B3DCA423BE}" srcOrd="0" destOrd="0" presId="urn:microsoft.com/office/officeart/2005/8/layout/lProcess2"/>
    <dgm:cxn modelId="{93752267-0FEE-404F-BD43-B9E17C3CFC25}" type="presParOf" srcId="{D7B15F9C-0543-4287-A79F-96B3DCA423BE}" destId="{2524C1EB-85C1-40D8-BBAE-70E10265781B}" srcOrd="0" destOrd="0" presId="urn:microsoft.com/office/officeart/2005/8/layout/lProcess2"/>
    <dgm:cxn modelId="{3400EC71-F561-4C00-BE40-D908B698E5C1}" type="presParOf" srcId="{D7B15F9C-0543-4287-A79F-96B3DCA423BE}" destId="{AD498E2B-0CB4-4D5A-A087-8EE8D8D2228F}" srcOrd="1" destOrd="0" presId="urn:microsoft.com/office/officeart/2005/8/layout/lProcess2"/>
    <dgm:cxn modelId="{6DB0331F-E46C-4238-9BB6-A2153B2828EA}" type="presParOf" srcId="{D7B15F9C-0543-4287-A79F-96B3DCA423BE}" destId="{9ADF4D9E-91F2-42DE-87BD-8B6D66B5E0F3}" srcOrd="2" destOrd="0" presId="urn:microsoft.com/office/officeart/2005/8/layout/lProcess2"/>
    <dgm:cxn modelId="{9754EFD0-5D15-4268-A79B-4A7D968731BD}" type="presParOf" srcId="{9ADF4D9E-91F2-42DE-87BD-8B6D66B5E0F3}" destId="{F7836455-B034-480C-B8B6-835DE60F2954}" srcOrd="0" destOrd="0" presId="urn:microsoft.com/office/officeart/2005/8/layout/lProcess2"/>
    <dgm:cxn modelId="{5D06AE90-5FE2-408A-B60F-6F75AE89FC9E}" type="presParOf" srcId="{F7836455-B034-480C-B8B6-835DE60F2954}" destId="{E648E538-B5EC-406A-8D0B-B97E7E4CE5C8}" srcOrd="0" destOrd="0" presId="urn:microsoft.com/office/officeart/2005/8/layout/lProcess2"/>
    <dgm:cxn modelId="{58E65435-98BF-4B39-9D02-514042D4A22B}" type="presParOf" srcId="{BE0BCA77-EC80-4555-80DD-2E57264254CC}" destId="{304F95C7-A019-405E-8174-C3BE73BA5D1A}" srcOrd="1" destOrd="0" presId="urn:microsoft.com/office/officeart/2005/8/layout/lProcess2"/>
    <dgm:cxn modelId="{9D9D6DE3-163D-4D9D-BDB2-265DF1B13836}" type="presParOf" srcId="{BE0BCA77-EC80-4555-80DD-2E57264254CC}" destId="{F1A5D3F6-525B-4D02-AB52-280042BAE273}" srcOrd="2" destOrd="0" presId="urn:microsoft.com/office/officeart/2005/8/layout/lProcess2"/>
    <dgm:cxn modelId="{228EC814-8F7E-43AF-97AA-5BF3DEF8C9E1}" type="presParOf" srcId="{F1A5D3F6-525B-4D02-AB52-280042BAE273}" destId="{F2288062-53BD-49FD-B7EB-5AC47A1745B7}" srcOrd="0" destOrd="0" presId="urn:microsoft.com/office/officeart/2005/8/layout/lProcess2"/>
    <dgm:cxn modelId="{1BC0F8EB-FEEE-4752-BE3F-35EF03B803C0}" type="presParOf" srcId="{F1A5D3F6-525B-4D02-AB52-280042BAE273}" destId="{DD4CFD7F-EF96-46A7-AED3-7C25D4BFDF65}" srcOrd="1" destOrd="0" presId="urn:microsoft.com/office/officeart/2005/8/layout/lProcess2"/>
    <dgm:cxn modelId="{0BB772C9-2283-4846-987F-D5DBE7A59AF5}" type="presParOf" srcId="{F1A5D3F6-525B-4D02-AB52-280042BAE273}" destId="{5CFE397F-C543-4F65-905A-BFCD2BA47097}" srcOrd="2" destOrd="0" presId="urn:microsoft.com/office/officeart/2005/8/layout/lProcess2"/>
    <dgm:cxn modelId="{0A8AB1C1-0C20-45A3-84FF-A6CDD75B335B}" type="presParOf" srcId="{5CFE397F-C543-4F65-905A-BFCD2BA47097}" destId="{34276238-18C1-4507-BC6A-56E42F7C3065}" srcOrd="0" destOrd="0" presId="urn:microsoft.com/office/officeart/2005/8/layout/lProcess2"/>
    <dgm:cxn modelId="{0A1FCDAF-FF09-4584-86A5-93845552BBBE}" type="presParOf" srcId="{34276238-18C1-4507-BC6A-56E42F7C3065}" destId="{F64A8EE2-81D1-4783-B059-141D905CC5FA}" srcOrd="0" destOrd="0" presId="urn:microsoft.com/office/officeart/2005/8/layout/lProcess2"/>
    <dgm:cxn modelId="{E66DFED5-4959-4ED8-A883-BE3B2324EE74}" type="presParOf" srcId="{BE0BCA77-EC80-4555-80DD-2E57264254CC}" destId="{9F6BE8EC-91CB-4A52-8CD8-D3354FC80D60}" srcOrd="3" destOrd="0" presId="urn:microsoft.com/office/officeart/2005/8/layout/lProcess2"/>
    <dgm:cxn modelId="{56FC7906-C5CE-4424-AD94-3F7AD948F90E}" type="presParOf" srcId="{BE0BCA77-EC80-4555-80DD-2E57264254CC}" destId="{EAE33491-DD50-4FFD-BF77-FE905BDF6255}" srcOrd="4" destOrd="0" presId="urn:microsoft.com/office/officeart/2005/8/layout/lProcess2"/>
    <dgm:cxn modelId="{BA726873-FE10-408E-B361-1F1395453E1F}" type="presParOf" srcId="{EAE33491-DD50-4FFD-BF77-FE905BDF6255}" destId="{50E60E61-6109-4096-B88A-1D67EE5E757F}" srcOrd="0" destOrd="0" presId="urn:microsoft.com/office/officeart/2005/8/layout/lProcess2"/>
    <dgm:cxn modelId="{A6092BB2-8CA0-4584-98E5-3C70337B5545}" type="presParOf" srcId="{EAE33491-DD50-4FFD-BF77-FE905BDF6255}" destId="{3462245A-D50E-4886-9D8D-1694C139C74B}" srcOrd="1" destOrd="0" presId="urn:microsoft.com/office/officeart/2005/8/layout/lProcess2"/>
    <dgm:cxn modelId="{C479D2B7-D538-4B34-AB5A-3052174DF869}" type="presParOf" srcId="{EAE33491-DD50-4FFD-BF77-FE905BDF6255}" destId="{F787C404-C155-41ED-97DA-1EE9F5810F00}" srcOrd="2" destOrd="0" presId="urn:microsoft.com/office/officeart/2005/8/layout/lProcess2"/>
    <dgm:cxn modelId="{BB7946FD-F9FE-4A79-AB4D-5093A7F6C81E}" type="presParOf" srcId="{F787C404-C155-41ED-97DA-1EE9F5810F00}" destId="{ECE491B4-1621-4FB5-8578-0C6F6CD24F1F}" srcOrd="0" destOrd="0" presId="urn:microsoft.com/office/officeart/2005/8/layout/lProcess2"/>
    <dgm:cxn modelId="{362AC8FD-2A55-4A55-99E7-FE43749C6ACA}" type="presParOf" srcId="{ECE491B4-1621-4FB5-8578-0C6F6CD24F1F}" destId="{69D9F0F6-0CF8-4FCF-B678-B87E69B378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B0CD6-92A6-4B85-AEC3-F0D49C8084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8BE6459D-6509-4429-A72A-5571CA6C8BC0}">
      <dgm:prSet phldrT="[Texte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b="0" i="0">
              <a:latin typeface="Roboto" panose="02000000000000000000"/>
            </a:rPr>
            <a:t>Forms</a:t>
          </a:r>
          <a:endParaRPr lang="fr-FR" dirty="0"/>
        </a:p>
      </dgm:t>
    </dgm:pt>
    <dgm:pt modelId="{A7594652-2B55-4003-AD8D-0EE261833A62}" type="parTrans" cxnId="{F0988A16-C356-43B3-A638-2D86E410DB4A}">
      <dgm:prSet/>
      <dgm:spPr/>
      <dgm:t>
        <a:bodyPr/>
        <a:lstStyle/>
        <a:p>
          <a:endParaRPr lang="fr-FR"/>
        </a:p>
      </dgm:t>
    </dgm:pt>
    <dgm:pt modelId="{6A079C8B-7D8F-4AB3-8EA8-56ACF8704BEF}" type="sibTrans" cxnId="{F0988A16-C356-43B3-A638-2D86E410DB4A}">
      <dgm:prSet/>
      <dgm:spPr/>
      <dgm:t>
        <a:bodyPr/>
        <a:lstStyle/>
        <a:p>
          <a:endParaRPr lang="fr-FR"/>
        </a:p>
      </dgm:t>
    </dgm:pt>
    <dgm:pt modelId="{5AAA4EE3-46C4-40D8-A983-A483E24F5AA5}">
      <dgm:prSet phldrT="[Texte]"/>
      <dgm:spPr/>
      <dgm:t>
        <a:bodyPr/>
        <a:lstStyle/>
        <a:p>
          <a:r>
            <a:rPr lang="en-US" b="0" i="0" noProof="0" dirty="0">
              <a:latin typeface="Roboto" panose="02000000000000000000"/>
            </a:rPr>
            <a:t>Making Http Requests</a:t>
          </a:r>
          <a:endParaRPr lang="fr-MA"/>
        </a:p>
      </dgm:t>
    </dgm:pt>
    <dgm:pt modelId="{77D6118A-DC72-4608-9326-96823814B752}" type="parTrans" cxnId="{B2DE0A3A-4490-4FAD-ADAA-AF40F36D55EE}">
      <dgm:prSet/>
      <dgm:spPr/>
      <dgm:t>
        <a:bodyPr/>
        <a:lstStyle/>
        <a:p>
          <a:endParaRPr lang="fr-MA"/>
        </a:p>
      </dgm:t>
    </dgm:pt>
    <dgm:pt modelId="{739133AF-F6FE-4D7C-8B3F-BDF87DFBB2E1}" type="sibTrans" cxnId="{B2DE0A3A-4490-4FAD-ADAA-AF40F36D55EE}">
      <dgm:prSet/>
      <dgm:spPr/>
      <dgm:t>
        <a:bodyPr/>
        <a:lstStyle/>
        <a:p>
          <a:endParaRPr lang="fr-MA"/>
        </a:p>
      </dgm:t>
    </dgm:pt>
    <dgm:pt modelId="{44F78CC8-17E8-48EF-BFCE-281D40DF16C2}" type="pres">
      <dgm:prSet presAssocID="{A4CB0CD6-92A6-4B85-AEC3-F0D49C808452}" presName="Name0" presStyleCnt="0">
        <dgm:presLayoutVars>
          <dgm:dir/>
          <dgm:animLvl val="lvl"/>
          <dgm:resizeHandles val="exact"/>
        </dgm:presLayoutVars>
      </dgm:prSet>
      <dgm:spPr/>
    </dgm:pt>
    <dgm:pt modelId="{8CBCEB86-F556-4C53-B9B3-084C1C466CA2}" type="pres">
      <dgm:prSet presAssocID="{5AAA4EE3-46C4-40D8-A983-A483E24F5AA5}" presName="boxAndChildren" presStyleCnt="0"/>
      <dgm:spPr/>
    </dgm:pt>
    <dgm:pt modelId="{37D24A2F-C38A-4CFB-9F21-5BED11572760}" type="pres">
      <dgm:prSet presAssocID="{5AAA4EE3-46C4-40D8-A983-A483E24F5AA5}" presName="parentTextBox" presStyleLbl="node1" presStyleIdx="0" presStyleCnt="2"/>
      <dgm:spPr/>
    </dgm:pt>
    <dgm:pt modelId="{23473B8C-EBBC-48B7-91EB-5706D7B1DBFC}" type="pres">
      <dgm:prSet presAssocID="{6A079C8B-7D8F-4AB3-8EA8-56ACF8704BEF}" presName="sp" presStyleCnt="0"/>
      <dgm:spPr/>
    </dgm:pt>
    <dgm:pt modelId="{4AACE863-A96E-46BC-ABA7-8AFB9B17437B}" type="pres">
      <dgm:prSet presAssocID="{8BE6459D-6509-4429-A72A-5571CA6C8BC0}" presName="arrowAndChildren" presStyleCnt="0"/>
      <dgm:spPr/>
    </dgm:pt>
    <dgm:pt modelId="{C6D4BAE3-DA2E-4FFA-801B-41F84F5DE833}" type="pres">
      <dgm:prSet presAssocID="{8BE6459D-6509-4429-A72A-5571CA6C8BC0}" presName="parentTextArrow" presStyleLbl="node1" presStyleIdx="1" presStyleCnt="2"/>
      <dgm:spPr/>
    </dgm:pt>
  </dgm:ptLst>
  <dgm:cxnLst>
    <dgm:cxn modelId="{F0988A16-C356-43B3-A638-2D86E410DB4A}" srcId="{A4CB0CD6-92A6-4B85-AEC3-F0D49C808452}" destId="{8BE6459D-6509-4429-A72A-5571CA6C8BC0}" srcOrd="0" destOrd="0" parTransId="{A7594652-2B55-4003-AD8D-0EE261833A62}" sibTransId="{6A079C8B-7D8F-4AB3-8EA8-56ACF8704BEF}"/>
    <dgm:cxn modelId="{B2DE0A3A-4490-4FAD-ADAA-AF40F36D55EE}" srcId="{A4CB0CD6-92A6-4B85-AEC3-F0D49C808452}" destId="{5AAA4EE3-46C4-40D8-A983-A483E24F5AA5}" srcOrd="1" destOrd="0" parTransId="{77D6118A-DC72-4608-9326-96823814B752}" sibTransId="{739133AF-F6FE-4D7C-8B3F-BDF87DFBB2E1}"/>
    <dgm:cxn modelId="{10276B72-2F02-4280-AE06-9BA66A010698}" type="presOf" srcId="{8BE6459D-6509-4429-A72A-5571CA6C8BC0}" destId="{C6D4BAE3-DA2E-4FFA-801B-41F84F5DE833}" srcOrd="0" destOrd="0" presId="urn:microsoft.com/office/officeart/2005/8/layout/process4"/>
    <dgm:cxn modelId="{9C8E6FA2-6B68-4F09-B60D-D893312C80F7}" type="presOf" srcId="{5AAA4EE3-46C4-40D8-A983-A483E24F5AA5}" destId="{37D24A2F-C38A-4CFB-9F21-5BED11572760}" srcOrd="0" destOrd="0" presId="urn:microsoft.com/office/officeart/2005/8/layout/process4"/>
    <dgm:cxn modelId="{F2F814DC-762B-4264-A4C3-35245D8F8BF7}" type="presOf" srcId="{A4CB0CD6-92A6-4B85-AEC3-F0D49C808452}" destId="{44F78CC8-17E8-48EF-BFCE-281D40DF16C2}" srcOrd="0" destOrd="0" presId="urn:microsoft.com/office/officeart/2005/8/layout/process4"/>
    <dgm:cxn modelId="{5E619D14-659A-4382-8233-04A21F37BDF4}" type="presParOf" srcId="{44F78CC8-17E8-48EF-BFCE-281D40DF16C2}" destId="{8CBCEB86-F556-4C53-B9B3-084C1C466CA2}" srcOrd="0" destOrd="0" presId="urn:microsoft.com/office/officeart/2005/8/layout/process4"/>
    <dgm:cxn modelId="{FDBFD40D-9D73-4AEF-99F1-313F8483323A}" type="presParOf" srcId="{8CBCEB86-F556-4C53-B9B3-084C1C466CA2}" destId="{37D24A2F-C38A-4CFB-9F21-5BED11572760}" srcOrd="0" destOrd="0" presId="urn:microsoft.com/office/officeart/2005/8/layout/process4"/>
    <dgm:cxn modelId="{C090F58F-183E-4E25-9C9F-7B8B636EF649}" type="presParOf" srcId="{44F78CC8-17E8-48EF-BFCE-281D40DF16C2}" destId="{23473B8C-EBBC-48B7-91EB-5706D7B1DBFC}" srcOrd="1" destOrd="0" presId="urn:microsoft.com/office/officeart/2005/8/layout/process4"/>
    <dgm:cxn modelId="{69F0336F-92EE-48FC-BC88-ABACB3D0762A}" type="presParOf" srcId="{44F78CC8-17E8-48EF-BFCE-281D40DF16C2}" destId="{4AACE863-A96E-46BC-ABA7-8AFB9B17437B}" srcOrd="2" destOrd="0" presId="urn:microsoft.com/office/officeart/2005/8/layout/process4"/>
    <dgm:cxn modelId="{E2C9E375-7EBE-4CA3-8FA9-B4D831081CE3}" type="presParOf" srcId="{4AACE863-A96E-46BC-ABA7-8AFB9B17437B}" destId="{C6D4BAE3-DA2E-4FFA-801B-41F84F5DE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77399-30F7-4E48-81C2-403FAF5D8AE9}">
      <dsp:nvSpPr>
        <dsp:cNvPr id="0" name=""/>
        <dsp:cNvSpPr/>
      </dsp:nvSpPr>
      <dsp:spPr>
        <a:xfrm rot="5400000">
          <a:off x="-151678" y="154496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noProof="0" dirty="0">
              <a:latin typeface="Roboto" panose="02000000000000000000"/>
            </a:rPr>
            <a:t>First Day</a:t>
          </a:r>
        </a:p>
      </dsp:txBody>
      <dsp:txXfrm rot="-5400000">
        <a:off x="1" y="356734"/>
        <a:ext cx="707834" cy="303357"/>
      </dsp:txXfrm>
    </dsp:sp>
    <dsp:sp modelId="{8AEB208F-3776-4D4D-B2B1-825AA5D57184}">
      <dsp:nvSpPr>
        <dsp:cNvPr id="0" name=""/>
        <dsp:cNvSpPr/>
      </dsp:nvSpPr>
      <dsp:spPr>
        <a:xfrm rot="5400000">
          <a:off x="4832056" y="-4121405"/>
          <a:ext cx="657620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1400" b="0" kern="1200" noProof="0" dirty="0">
            <a:latin typeface="Roboto" panose="0200000000000000000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</a:rPr>
            <a:t>Basics</a:t>
          </a:r>
        </a:p>
      </dsp:txBody>
      <dsp:txXfrm rot="-5400000">
        <a:off x="707834" y="34919"/>
        <a:ext cx="8873963" cy="593416"/>
      </dsp:txXfrm>
    </dsp:sp>
    <dsp:sp modelId="{9BCA8A63-5529-4E7C-A490-117C4FB56B87}">
      <dsp:nvSpPr>
        <dsp:cNvPr id="0" name=""/>
        <dsp:cNvSpPr/>
      </dsp:nvSpPr>
      <dsp:spPr>
        <a:xfrm rot="5400000">
          <a:off x="-151678" y="1015174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</a:rPr>
            <a:t>Second Day</a:t>
          </a:r>
        </a:p>
      </dsp:txBody>
      <dsp:txXfrm rot="-5400000">
        <a:off x="1" y="1217412"/>
        <a:ext cx="707834" cy="303357"/>
      </dsp:txXfrm>
    </dsp:sp>
    <dsp:sp modelId="{24F99D83-4557-4DDD-8057-59E50012546B}">
      <dsp:nvSpPr>
        <dsp:cNvPr id="0" name=""/>
        <dsp:cNvSpPr/>
      </dsp:nvSpPr>
      <dsp:spPr>
        <a:xfrm rot="5400000">
          <a:off x="4832229" y="-3260899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Databinding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Pipes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895581"/>
        <a:ext cx="8873980" cy="593104"/>
      </dsp:txXfrm>
    </dsp:sp>
    <dsp:sp modelId="{E77A3CA1-9C36-4D3C-B9F3-140D88A4470C}">
      <dsp:nvSpPr>
        <dsp:cNvPr id="0" name=""/>
        <dsp:cNvSpPr/>
      </dsp:nvSpPr>
      <dsp:spPr>
        <a:xfrm rot="5400000">
          <a:off x="-151678" y="1875853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Third Day</a:t>
          </a:r>
        </a:p>
      </dsp:txBody>
      <dsp:txXfrm rot="-5400000">
        <a:off x="1" y="2078091"/>
        <a:ext cx="707834" cy="303357"/>
      </dsp:txXfrm>
    </dsp:sp>
    <dsp:sp modelId="{0C7DA58F-BAF1-4E50-A14A-D9BC617A0F36}">
      <dsp:nvSpPr>
        <dsp:cNvPr id="0" name=""/>
        <dsp:cNvSpPr/>
      </dsp:nvSpPr>
      <dsp:spPr>
        <a:xfrm rot="5400000">
          <a:off x="4832229" y="-2400220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Services &amp; Dependency Injection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Observables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1756260"/>
        <a:ext cx="8873980" cy="593104"/>
      </dsp:txXfrm>
    </dsp:sp>
    <dsp:sp modelId="{DB9C8E19-5E1D-4A8A-9D2C-E5C9A55485B6}">
      <dsp:nvSpPr>
        <dsp:cNvPr id="0" name=""/>
        <dsp:cNvSpPr/>
      </dsp:nvSpPr>
      <dsp:spPr>
        <a:xfrm rot="5400000">
          <a:off x="-151678" y="2736532"/>
          <a:ext cx="1011191" cy="7078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0" kern="1200" noProof="0" dirty="0">
              <a:latin typeface="Roboto" panose="02000000000000000000"/>
              <a:ea typeface="Roboto" panose="02000000000000000000" pitchFamily="2" charset="0"/>
            </a:rPr>
            <a:t>Fourth Day</a:t>
          </a:r>
        </a:p>
      </dsp:txBody>
      <dsp:txXfrm rot="-5400000">
        <a:off x="1" y="2938770"/>
        <a:ext cx="707834" cy="303357"/>
      </dsp:txXfrm>
    </dsp:sp>
    <dsp:sp modelId="{7A34D755-B136-4BB9-A3B4-930BD1C31B1D}">
      <dsp:nvSpPr>
        <dsp:cNvPr id="0" name=""/>
        <dsp:cNvSpPr/>
      </dsp:nvSpPr>
      <dsp:spPr>
        <a:xfrm rot="5400000">
          <a:off x="4832229" y="-1539541"/>
          <a:ext cx="657274" cy="89060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fr-FR" sz="1400" b="0" i="0" kern="1200" dirty="0">
              <a:latin typeface="Roboto" panose="02000000000000000000"/>
            </a:rPr>
            <a:t>Forms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400" b="0" i="0" kern="1200" noProof="0" dirty="0">
              <a:latin typeface="Roboto" panose="02000000000000000000"/>
            </a:rPr>
            <a:t>Making Http Requests</a:t>
          </a:r>
          <a:endParaRPr lang="en-US" sz="14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 rot="-5400000">
        <a:off x="707834" y="2616939"/>
        <a:ext cx="8873980" cy="59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36CE-F7FF-4533-8FEC-034BDFE6B139}">
      <dsp:nvSpPr>
        <dsp:cNvPr id="0" name=""/>
        <dsp:cNvSpPr/>
      </dsp:nvSpPr>
      <dsp:spPr>
        <a:xfrm>
          <a:off x="0" y="2951847"/>
          <a:ext cx="9613900" cy="645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</a:rPr>
            <a:t>Basics</a:t>
          </a:r>
        </a:p>
      </dsp:txBody>
      <dsp:txXfrm>
        <a:off x="0" y="2951847"/>
        <a:ext cx="9613900" cy="645792"/>
      </dsp:txXfrm>
    </dsp:sp>
    <dsp:sp modelId="{459A29DE-FF59-4DB7-B2B8-E89BD63C909C}">
      <dsp:nvSpPr>
        <dsp:cNvPr id="0" name=""/>
        <dsp:cNvSpPr/>
      </dsp:nvSpPr>
      <dsp:spPr>
        <a:xfrm rot="10800000">
          <a:off x="0" y="1968306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TypeScript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1968306"/>
        <a:ext cx="9613900" cy="645370"/>
      </dsp:txXfrm>
    </dsp:sp>
    <dsp:sp modelId="{954D7888-DA5E-4393-8CD2-0F5B6B65D3F6}">
      <dsp:nvSpPr>
        <dsp:cNvPr id="0" name=""/>
        <dsp:cNvSpPr/>
      </dsp:nvSpPr>
      <dsp:spPr>
        <a:xfrm rot="10800000">
          <a:off x="0" y="984764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Installation</a:t>
          </a:r>
          <a:endParaRPr lang="en-US" sz="2300" b="0" kern="1200" noProof="0" dirty="0">
            <a:latin typeface="Roboto" panose="02000000000000000000"/>
          </a:endParaRPr>
        </a:p>
      </dsp:txBody>
      <dsp:txXfrm rot="10800000">
        <a:off x="0" y="984764"/>
        <a:ext cx="9613900" cy="645370"/>
      </dsp:txXfrm>
    </dsp:sp>
    <dsp:sp modelId="{C6D4BAE3-DA2E-4FFA-801B-41F84F5DE833}">
      <dsp:nvSpPr>
        <dsp:cNvPr id="0" name=""/>
        <dsp:cNvSpPr/>
      </dsp:nvSpPr>
      <dsp:spPr>
        <a:xfrm rot="10800000">
          <a:off x="0" y="1223"/>
          <a:ext cx="9613900" cy="9932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300" b="0" kern="1200" noProof="0" dirty="0">
              <a:latin typeface="Roboto" panose="02000000000000000000"/>
              <a:ea typeface="Roboto" panose="02000000000000000000" pitchFamily="2" charset="0"/>
            </a:rPr>
            <a:t>Introduction &amp; Versions</a:t>
          </a:r>
          <a:endParaRPr lang="fr-FR" sz="2300" kern="1200" dirty="0"/>
        </a:p>
      </dsp:txBody>
      <dsp:txXfrm rot="10800000">
        <a:off x="0" y="1223"/>
        <a:ext cx="9613900" cy="645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883D7-BFCE-4B4E-A5E5-3C7DAAFD2367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Pipes</a:t>
          </a:r>
          <a:endParaRPr lang="en-US" sz="3200" b="0" kern="1200" noProof="0" dirty="0">
            <a:latin typeface="Roboto" panose="02000000000000000000"/>
          </a:endParaRPr>
        </a:p>
      </dsp:txBody>
      <dsp:txXfrm>
        <a:off x="0" y="2709054"/>
        <a:ext cx="9613900" cy="889172"/>
      </dsp:txXfrm>
    </dsp:sp>
    <dsp:sp modelId="{954D7888-DA5E-4393-8CD2-0F5B6B65D3F6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Directives</a:t>
          </a:r>
          <a:endParaRPr lang="en-US" sz="3200" b="0" kern="1200" noProof="0" dirty="0">
            <a:latin typeface="Roboto" panose="02000000000000000000"/>
          </a:endParaRP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kern="1200" dirty="0"/>
            <a:t>Components &amp; </a:t>
          </a:r>
          <a:r>
            <a:rPr lang="fr-FR" sz="3200" kern="1200" dirty="0" err="1"/>
            <a:t>Databinding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75ED-CB0D-4C86-8B5B-00BA258D0003}">
      <dsp:nvSpPr>
        <dsp:cNvPr id="0" name=""/>
        <dsp:cNvSpPr/>
      </dsp:nvSpPr>
      <dsp:spPr>
        <a:xfrm>
          <a:off x="0" y="2709054"/>
          <a:ext cx="9613900" cy="889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200" b="0" i="0" kern="1200" dirty="0">
              <a:latin typeface="Roboto" panose="02000000000000000000"/>
            </a:rPr>
            <a:t>Observables</a:t>
          </a:r>
          <a:endParaRPr lang="en-US" sz="3200" b="0" kern="1200" noProof="0" dirty="0">
            <a:latin typeface="Roboto" panose="02000000000000000000"/>
            <a:ea typeface="Roboto" panose="02000000000000000000" pitchFamily="2" charset="0"/>
          </a:endParaRPr>
        </a:p>
      </dsp:txBody>
      <dsp:txXfrm>
        <a:off x="0" y="2709054"/>
        <a:ext cx="9613900" cy="889172"/>
      </dsp:txXfrm>
    </dsp:sp>
    <dsp:sp modelId="{745088AB-1EE4-4200-8517-FDEE1DBB434E}">
      <dsp:nvSpPr>
        <dsp:cNvPr id="0" name=""/>
        <dsp:cNvSpPr/>
      </dsp:nvSpPr>
      <dsp:spPr>
        <a:xfrm rot="10800000">
          <a:off x="0" y="1354845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kern="1200" noProof="0" dirty="0">
              <a:latin typeface="Roboto" panose="02000000000000000000"/>
              <a:ea typeface="Roboto" panose="02000000000000000000" pitchFamily="2" charset="0"/>
            </a:rPr>
            <a:t>Routing</a:t>
          </a:r>
        </a:p>
      </dsp:txBody>
      <dsp:txXfrm rot="10800000">
        <a:off x="0" y="1354845"/>
        <a:ext cx="9613900" cy="888590"/>
      </dsp:txXfrm>
    </dsp:sp>
    <dsp:sp modelId="{C6D4BAE3-DA2E-4FFA-801B-41F84F5DE833}">
      <dsp:nvSpPr>
        <dsp:cNvPr id="0" name=""/>
        <dsp:cNvSpPr/>
      </dsp:nvSpPr>
      <dsp:spPr>
        <a:xfrm rot="10800000">
          <a:off x="0" y="636"/>
          <a:ext cx="9613900" cy="13675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3200" b="0" i="0" kern="1200" noProof="0" dirty="0">
              <a:latin typeface="Roboto" panose="02000000000000000000"/>
            </a:rPr>
            <a:t>Services &amp; Dependency Injection</a:t>
          </a:r>
          <a:endParaRPr lang="fr-FR" sz="3200" kern="1200" dirty="0"/>
        </a:p>
      </dsp:txBody>
      <dsp:txXfrm rot="10800000">
        <a:off x="0" y="636"/>
        <a:ext cx="9613900" cy="888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4C1EB-85C1-40D8-BBAE-70E10265781B}">
      <dsp:nvSpPr>
        <dsp:cNvPr id="0" name=""/>
        <dsp:cNvSpPr/>
      </dsp:nvSpPr>
      <dsp:spPr>
        <a:xfrm>
          <a:off x="1173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AppModule</a:t>
          </a:r>
          <a:endParaRPr lang="en-US" sz="3100" kern="1200" noProof="0" dirty="0"/>
        </a:p>
      </dsp:txBody>
      <dsp:txXfrm>
        <a:off x="1173" y="0"/>
        <a:ext cx="3051286" cy="1079658"/>
      </dsp:txXfrm>
    </dsp:sp>
    <dsp:sp modelId="{E648E538-B5EC-406A-8D0B-B97E7E4CE5C8}">
      <dsp:nvSpPr>
        <dsp:cNvPr id="0" name=""/>
        <dsp:cNvSpPr/>
      </dsp:nvSpPr>
      <dsp:spPr>
        <a:xfrm>
          <a:off x="306302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</a:t>
          </a:r>
          <a:r>
            <a:rPr lang="en-US" sz="2200" b="1" kern="1200" noProof="0" dirty="0"/>
            <a:t>Application-wide</a:t>
          </a:r>
        </a:p>
      </dsp:txBody>
      <dsp:txXfrm>
        <a:off x="374817" y="1148173"/>
        <a:ext cx="2303999" cy="2202230"/>
      </dsp:txXfrm>
    </dsp:sp>
    <dsp:sp modelId="{F2288062-53BD-49FD-B7EB-5AC47A1745B7}">
      <dsp:nvSpPr>
        <dsp:cNvPr id="0" name=""/>
        <dsp:cNvSpPr/>
      </dsp:nvSpPr>
      <dsp:spPr>
        <a:xfrm>
          <a:off x="3281306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 err="1"/>
            <a:t>AppComponent</a:t>
          </a:r>
          <a:endParaRPr lang="en-US" sz="3100" kern="1200" noProof="0" dirty="0"/>
        </a:p>
      </dsp:txBody>
      <dsp:txXfrm>
        <a:off x="3281306" y="0"/>
        <a:ext cx="3051286" cy="1079658"/>
      </dsp:txXfrm>
    </dsp:sp>
    <dsp:sp modelId="{F64A8EE2-81D1-4783-B059-141D905CC5FA}">
      <dsp:nvSpPr>
        <dsp:cNvPr id="0" name=""/>
        <dsp:cNvSpPr/>
      </dsp:nvSpPr>
      <dsp:spPr>
        <a:xfrm>
          <a:off x="3586435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all </a:t>
          </a:r>
          <a:r>
            <a:rPr lang="en-US" sz="2200" b="1" kern="1200" noProof="0" dirty="0"/>
            <a:t>Components</a:t>
          </a:r>
          <a:r>
            <a:rPr lang="en-US" sz="2200" kern="1200" noProof="0" dirty="0"/>
            <a:t>(but Not for other service)</a:t>
          </a:r>
        </a:p>
      </dsp:txBody>
      <dsp:txXfrm>
        <a:off x="3654950" y="1148173"/>
        <a:ext cx="2303999" cy="2202230"/>
      </dsp:txXfrm>
    </dsp:sp>
    <dsp:sp modelId="{50E60E61-6109-4096-B88A-1D67EE5E757F}">
      <dsp:nvSpPr>
        <dsp:cNvPr id="0" name=""/>
        <dsp:cNvSpPr/>
      </dsp:nvSpPr>
      <dsp:spPr>
        <a:xfrm>
          <a:off x="6561439" y="0"/>
          <a:ext cx="3051286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/>
            <a:t>Any Other Component</a:t>
          </a:r>
        </a:p>
      </dsp:txBody>
      <dsp:txXfrm>
        <a:off x="6561439" y="0"/>
        <a:ext cx="3051286" cy="1079658"/>
      </dsp:txXfrm>
    </dsp:sp>
    <dsp:sp modelId="{69D9F0F6-0CF8-4FCF-B678-B87E69B378E4}">
      <dsp:nvSpPr>
        <dsp:cNvPr id="0" name=""/>
        <dsp:cNvSpPr/>
      </dsp:nvSpPr>
      <dsp:spPr>
        <a:xfrm>
          <a:off x="6866568" y="1079658"/>
          <a:ext cx="2441029" cy="2339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Same instance of Service is available for </a:t>
          </a:r>
          <a:r>
            <a:rPr lang="en-US" sz="2200" b="1" kern="1200" noProof="0" dirty="0"/>
            <a:t>the Component and all its child components </a:t>
          </a:r>
        </a:p>
      </dsp:txBody>
      <dsp:txXfrm>
        <a:off x="6935083" y="1148173"/>
        <a:ext cx="2303999" cy="2202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24A2F-C38A-4CFB-9F21-5BED11572760}">
      <dsp:nvSpPr>
        <dsp:cNvPr id="0" name=""/>
        <dsp:cNvSpPr/>
      </dsp:nvSpPr>
      <dsp:spPr>
        <a:xfrm>
          <a:off x="0" y="2172104"/>
          <a:ext cx="9613900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 noProof="0" dirty="0">
              <a:latin typeface="Roboto" panose="02000000000000000000"/>
            </a:rPr>
            <a:t>Making Http Requests</a:t>
          </a:r>
          <a:endParaRPr lang="fr-MA" sz="5100" kern="1200"/>
        </a:p>
      </dsp:txBody>
      <dsp:txXfrm>
        <a:off x="0" y="2172104"/>
        <a:ext cx="9613900" cy="1425135"/>
      </dsp:txXfrm>
    </dsp:sp>
    <dsp:sp modelId="{C6D4BAE3-DA2E-4FFA-801B-41F84F5DE833}">
      <dsp:nvSpPr>
        <dsp:cNvPr id="0" name=""/>
        <dsp:cNvSpPr/>
      </dsp:nvSpPr>
      <dsp:spPr>
        <a:xfrm rot="10800000">
          <a:off x="0" y="1622"/>
          <a:ext cx="9613900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5100" b="0" i="0" kern="1200">
              <a:latin typeface="Roboto" panose="02000000000000000000"/>
            </a:rPr>
            <a:t>Forms</a:t>
          </a:r>
          <a:endParaRPr lang="fr-FR" sz="5100" kern="1200" dirty="0"/>
        </a:p>
      </dsp:txBody>
      <dsp:txXfrm rot="10800000">
        <a:off x="0" y="1622"/>
        <a:ext cx="9613900" cy="1424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BF457-B79E-4A2F-BE79-CE3A9F54C7FF}" type="datetimeFigureOut">
              <a:rPr lang="fr-MA" smtClean="0"/>
              <a:t>23/12/2019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67ABF-9E23-4B4C-9C05-290AE1211A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9703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5721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18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302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67ABF-9E23-4B4C-9C05-290AE1211AC8}" type="slidenum">
              <a:rPr lang="fr-MA" smtClean="0"/>
              <a:t>19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452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omments" Target="../comments/comment1.xml"/><Relationship Id="rId3" Type="http://schemas.openxmlformats.org/officeDocument/2006/relationships/hyperlink" Target="https://nodejs.org/en/download/releases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.angular.io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git-scm.com/downloads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ForOf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pu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angular.io/api/core/Compon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angular.io/api/core/EventEmitter" TargetMode="External"/><Relationship Id="rId4" Type="http://schemas.openxmlformats.org/officeDocument/2006/relationships/hyperlink" Target="https://angular.io/api/core/Out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re/Componen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angular/animation" TargetMode="External"/><Relationship Id="rId4" Type="http://schemas.openxmlformats.org/officeDocument/2006/relationships/hyperlink" Target="http://twitter.com/angular/cor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forms/MinLengthValidator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D93DA-04B2-4C69-B786-841D9F1D5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Roboto Black" panose="02000000000000000000" pitchFamily="2" charset="0"/>
                <a:ea typeface="Roboto Black" panose="02000000000000000000" pitchFamily="2" charset="0"/>
              </a:rPr>
              <a:t>Angular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FCD27-4FAA-45CA-813D-432D72A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972" y="5989452"/>
            <a:ext cx="3660028" cy="733320"/>
          </a:xfrm>
        </p:spPr>
        <p:txBody>
          <a:bodyPr>
            <a:normAutofit lnSpcReduction="10000"/>
          </a:bodyPr>
          <a:lstStyle/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Instructor : Youssef RAFII</a:t>
            </a:r>
          </a:p>
          <a:p>
            <a:r>
              <a:rPr lang="en-US" noProof="0" dirty="0">
                <a:latin typeface="Roboto Light" panose="02000000000000000000" pitchFamily="2" charset="0"/>
                <a:ea typeface="Roboto Light" panose="02000000000000000000" pitchFamily="2" charset="0"/>
              </a:rPr>
              <a:t>From 23 To 26/12/2019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D2FA04-4FB1-4273-9F61-EAA3EDBD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"/>
            <a:ext cx="1519707" cy="4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2019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Internal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changes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angular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no longer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supported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, use @Angular/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common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/http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instead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ViewChild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changed</a:t>
            </a:r>
            <a:r>
              <a:rPr lang="fr-MA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MA" b="1" dirty="0" err="1">
                <a:latin typeface="Roboto" panose="02000000000000000000" pitchFamily="2" charset="0"/>
                <a:ea typeface="Roboto" panose="02000000000000000000" pitchFamily="2" charset="0"/>
              </a:rPr>
              <a:t>temporary</a:t>
            </a: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fr-MA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D3B3-4D89-4E74-A49F-23F25AD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Installation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A1C7BBD-4C48-47E6-9DE0-FD347799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5790"/>
              </p:ext>
            </p:extLst>
          </p:nvPr>
        </p:nvGraphicFramePr>
        <p:xfrm>
          <a:off x="680322" y="2753260"/>
          <a:ext cx="11335671" cy="27059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78557">
                  <a:extLst>
                    <a:ext uri="{9D8B030D-6E8A-4147-A177-3AD203B41FA5}">
                      <a16:colId xmlns:a16="http://schemas.microsoft.com/office/drawing/2014/main" val="3428627265"/>
                    </a:ext>
                  </a:extLst>
                </a:gridCol>
                <a:gridCol w="1855383">
                  <a:extLst>
                    <a:ext uri="{9D8B030D-6E8A-4147-A177-3AD203B41FA5}">
                      <a16:colId xmlns:a16="http://schemas.microsoft.com/office/drawing/2014/main" val="367350889"/>
                    </a:ext>
                  </a:extLst>
                </a:gridCol>
                <a:gridCol w="5701731">
                  <a:extLst>
                    <a:ext uri="{9D8B030D-6E8A-4147-A177-3AD203B41FA5}">
                      <a16:colId xmlns:a16="http://schemas.microsoft.com/office/drawing/2014/main" val="996117676"/>
                    </a:ext>
                  </a:extLst>
                </a:gridCol>
              </a:tblGrid>
              <a:tr h="60557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Node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3"/>
                        </a:rPr>
                        <a:t>https://nodejs.org/en/download/releases/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87538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4"/>
                        </a:rPr>
                        <a:t>https://git-scm.com/downloads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268399"/>
                  </a:ext>
                </a:extLst>
              </a:tr>
              <a:tr h="588475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 err="1"/>
                        <a:t>VsCode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5"/>
                        </a:rPr>
                        <a:t>https://code.visualstudio.com/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726"/>
                  </a:ext>
                </a:extLst>
              </a:tr>
              <a:tr h="851026"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sz="2400" dirty="0"/>
                        <a:t>Angular </a:t>
                      </a:r>
                      <a:r>
                        <a:rPr lang="fr-MA" sz="2400" dirty="0" err="1"/>
                        <a:t>Cli</a:t>
                      </a:r>
                      <a:endParaRPr lang="fr-M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rgbClr val="92D050"/>
                          </a:solidFill>
                          <a:latin typeface="Ubuntu" panose="020B0504030602030204" pitchFamily="34" charset="0"/>
                          <a:hlinkClick r:id="rId6"/>
                        </a:rPr>
                        <a:t>https://cli.angular.io/</a:t>
                      </a:r>
                      <a:endParaRPr lang="fr-FR" sz="2400" dirty="0">
                        <a:solidFill>
                          <a:srgbClr val="92D050"/>
                        </a:solidFill>
                        <a:latin typeface="Ubuntu" panose="020B05040306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6215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24547EA-706F-4725-AE4D-37BF07ED1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CE536BE-321F-4B40-BEDC-742084B13A53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CC61C6D-FD2E-48BB-ADBD-975A6592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A71ED25-B45A-49EB-A193-EED45C11215F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DABD63BC-8574-4591-AA83-24C847761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4564" y="4075064"/>
            <a:ext cx="517202" cy="515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ABA862-7B79-472F-94A5-B69FFB57D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4564" y="3388708"/>
            <a:ext cx="542823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6C95BC-4BA4-4291-AA73-9497FC413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6786" y="2775520"/>
            <a:ext cx="1447528" cy="54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92507A-E2F2-4DCE-8CE2-CC65FA01E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6159" y="4654491"/>
            <a:ext cx="1154012" cy="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Angular </a:t>
            </a:r>
            <a:r>
              <a:rPr lang="en-US" noProof="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Cli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3C08-78C3-4A9C-8933-E990502FEE55}"/>
              </a:ext>
            </a:extLst>
          </p:cNvPr>
          <p:cNvSpPr/>
          <p:nvPr/>
        </p:nvSpPr>
        <p:spPr>
          <a:xfrm>
            <a:off x="856780" y="2474790"/>
            <a:ext cx="57775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/>
              <a:t>Installation:</a:t>
            </a:r>
          </a:p>
          <a:p>
            <a:r>
              <a:rPr lang="fr-MA" sz="2400" dirty="0"/>
              <a:t>				</a:t>
            </a:r>
            <a:r>
              <a:rPr lang="fr-MA" sz="2400" dirty="0" err="1"/>
              <a:t>npm</a:t>
            </a:r>
            <a:r>
              <a:rPr lang="fr-MA" sz="2400" dirty="0"/>
              <a:t> </a:t>
            </a:r>
            <a:r>
              <a:rPr lang="fr-MA" sz="2400" dirty="0" err="1"/>
              <a:t>install</a:t>
            </a:r>
            <a:r>
              <a:rPr lang="fr-MA" sz="2400" dirty="0"/>
              <a:t> -g @</a:t>
            </a:r>
            <a:r>
              <a:rPr lang="fr-MA" sz="2400" dirty="0" err="1"/>
              <a:t>angular</a:t>
            </a:r>
            <a:r>
              <a:rPr lang="fr-MA" sz="2400" dirty="0"/>
              <a:t>/cli</a:t>
            </a:r>
            <a:endParaRPr lang="nn-NO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509B5-CE71-4C1F-A05A-CD2F45325004}"/>
              </a:ext>
            </a:extLst>
          </p:cNvPr>
          <p:cNvSpPr/>
          <p:nvPr/>
        </p:nvSpPr>
        <p:spPr>
          <a:xfrm>
            <a:off x="759852" y="3429000"/>
            <a:ext cx="357290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Create an angular project: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Ubuntu" panose="020B0504030602030204" pitchFamily="34" charset="0"/>
              </a:rPr>
              <a:t>				ng new my-app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D4C0A-E090-4832-BD47-B717BCAA6BE4}"/>
              </a:ext>
            </a:extLst>
          </p:cNvPr>
          <p:cNvSpPr/>
          <p:nvPr/>
        </p:nvSpPr>
        <p:spPr>
          <a:xfrm>
            <a:off x="856780" y="4460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Start the project:</a:t>
            </a:r>
          </a:p>
          <a:p>
            <a:r>
              <a:rPr lang="en-US" dirty="0"/>
              <a:t>				ng serve –p PORT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52247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TypeScript(Types)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type System represents different types of datatypes which are supported by TypeScript. 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DA4792DC-E846-4C6B-BC36-68B58A30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46650"/>
              </p:ext>
            </p:extLst>
          </p:nvPr>
        </p:nvGraphicFramePr>
        <p:xfrm>
          <a:off x="680320" y="2874318"/>
          <a:ext cx="10254381" cy="36561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20055">
                  <a:extLst>
                    <a:ext uri="{9D8B030D-6E8A-4147-A177-3AD203B41FA5}">
                      <a16:colId xmlns:a16="http://schemas.microsoft.com/office/drawing/2014/main" val="39060736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234431073"/>
                    </a:ext>
                  </a:extLst>
                </a:gridCol>
                <a:gridCol w="6372226">
                  <a:extLst>
                    <a:ext uri="{9D8B030D-6E8A-4147-A177-3AD203B41FA5}">
                      <a16:colId xmlns:a16="http://schemas.microsoft.com/office/drawing/2014/main" val="2491608171"/>
                    </a:ext>
                  </a:extLst>
                </a:gridCol>
              </a:tblGrid>
              <a:tr h="24942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BUILT-IN DATA TYPE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KEYWORD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cap="all" dirty="0">
                          <a:effectLst/>
                        </a:rPr>
                        <a:t>DESCRIPTION</a:t>
                      </a:r>
                      <a:endParaRPr lang="fr-MA" sz="1800" b="1" cap="all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4540" marR="44540" marT="44540" marB="44540" anchor="ctr"/>
                </a:tc>
                <a:extLst>
                  <a:ext uri="{0D108BD9-81ED-4DB2-BD59-A6C34878D82A}">
                    <a16:rowId xmlns:a16="http://schemas.microsoft.com/office/drawing/2014/main" val="689869674"/>
                  </a:ext>
                </a:extLst>
              </a:tr>
              <a:tr h="558982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number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both Integer as well as Floating-Point numbers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659254720"/>
                  </a:ext>
                </a:extLst>
              </a:tr>
              <a:tr h="238291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boolean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 dirty="0" err="1">
                          <a:effectLst/>
                        </a:rPr>
                        <a:t>Represents</a:t>
                      </a:r>
                      <a:r>
                        <a:rPr lang="fr-MA" sz="1800" dirty="0">
                          <a:effectLst/>
                        </a:rPr>
                        <a:t> </a:t>
                      </a:r>
                      <a:r>
                        <a:rPr lang="fr-MA" sz="1800" dirty="0" err="1">
                          <a:effectLst/>
                        </a:rPr>
                        <a:t>true</a:t>
                      </a:r>
                      <a:r>
                        <a:rPr lang="fr-MA" sz="1800" dirty="0">
                          <a:effectLst/>
                        </a:rPr>
                        <a:t> and false</a:t>
                      </a:r>
                      <a:endParaRPr lang="fr-MA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947027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string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to represent a sequence of characters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32298332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void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Generally used on function return-types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323889771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null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It is used when an object does not have any value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2127399753"/>
                  </a:ext>
                </a:extLst>
              </a:tr>
              <a:tr h="398636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undefined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Denotes value given to uninitialized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3769469078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MA" sz="1800">
                          <a:effectLst/>
                        </a:rPr>
                        <a:t>any</a:t>
                      </a:r>
                      <a:endParaRPr lang="fr-MA" sz="1800" b="0">
                        <a:effectLst/>
                      </a:endParaRPr>
                    </a:p>
                  </a:txBody>
                  <a:tcPr marL="77946" marR="77946" marT="38973" marB="389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If variable is declared with any data-type then any type of value can be assigned to that variable</a:t>
                      </a:r>
                      <a:endParaRPr lang="en-US" sz="1800" b="0" dirty="0">
                        <a:effectLst/>
                      </a:endParaRPr>
                    </a:p>
                  </a:txBody>
                  <a:tcPr marL="77946" marR="77946" marT="38973" marB="38973" anchor="ctr"/>
                </a:tc>
                <a:extLst>
                  <a:ext uri="{0D108BD9-81ED-4DB2-BD59-A6C34878D82A}">
                    <a16:rowId xmlns:a16="http://schemas.microsoft.com/office/drawing/2014/main" val="120203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69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61179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TypeScript(Classes)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TypeScript is object oriented JavaScript. TypeScript supports object-oriented programming features like classes, interfaces, etc. A class in terms of OOP is a blueprint for creating objects. A class encapsulates data for the object. </a:t>
            </a:r>
            <a:endParaRPr lang="fr-M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D8749-F7CE-43DC-A588-0D05621A878A}"/>
              </a:ext>
            </a:extLst>
          </p:cNvPr>
          <p:cNvSpPr/>
          <p:nvPr/>
        </p:nvSpPr>
        <p:spPr>
          <a:xfrm>
            <a:off x="857250" y="3005259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class Car { </a:t>
            </a:r>
          </a:p>
          <a:p>
            <a:r>
              <a:rPr lang="fr-MA" dirty="0"/>
              <a:t>   //</a:t>
            </a:r>
            <a:r>
              <a:rPr lang="fr-MA" dirty="0" err="1"/>
              <a:t>field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engine:string</a:t>
            </a:r>
            <a:r>
              <a:rPr lang="fr-MA" dirty="0"/>
              <a:t>; </a:t>
            </a:r>
          </a:p>
          <a:p>
            <a:r>
              <a:rPr lang="fr-MA" dirty="0"/>
              <a:t> </a:t>
            </a:r>
          </a:p>
          <a:p>
            <a:r>
              <a:rPr lang="fr-MA" dirty="0"/>
              <a:t>   //</a:t>
            </a:r>
            <a:r>
              <a:rPr lang="fr-MA" dirty="0" err="1"/>
              <a:t>constructor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constructor</a:t>
            </a:r>
            <a:r>
              <a:rPr lang="fr-MA" dirty="0"/>
              <a:t>(</a:t>
            </a:r>
            <a:r>
              <a:rPr lang="fr-MA" dirty="0" err="1"/>
              <a:t>engine:string</a:t>
            </a:r>
            <a:r>
              <a:rPr lang="fr-MA" dirty="0"/>
              <a:t>) { </a:t>
            </a:r>
          </a:p>
          <a:p>
            <a:r>
              <a:rPr lang="fr-MA" dirty="0"/>
              <a:t>      </a:t>
            </a:r>
            <a:r>
              <a:rPr lang="fr-MA" dirty="0" err="1"/>
              <a:t>this.engine</a:t>
            </a:r>
            <a:r>
              <a:rPr lang="fr-MA" dirty="0"/>
              <a:t> = engine </a:t>
            </a:r>
          </a:p>
          <a:p>
            <a:r>
              <a:rPr lang="fr-MA" dirty="0"/>
              <a:t>   }  </a:t>
            </a:r>
          </a:p>
          <a:p>
            <a:endParaRPr lang="fr-MA" dirty="0"/>
          </a:p>
          <a:p>
            <a:r>
              <a:rPr lang="fr-MA" dirty="0"/>
              <a:t>   //</a:t>
            </a:r>
            <a:r>
              <a:rPr lang="fr-MA" dirty="0" err="1"/>
              <a:t>function</a:t>
            </a:r>
            <a:r>
              <a:rPr lang="fr-MA" dirty="0"/>
              <a:t> </a:t>
            </a:r>
          </a:p>
          <a:p>
            <a:r>
              <a:rPr lang="fr-MA" dirty="0"/>
              <a:t>   </a:t>
            </a:r>
            <a:r>
              <a:rPr lang="fr-MA" dirty="0" err="1"/>
              <a:t>disp</a:t>
            </a:r>
            <a:r>
              <a:rPr lang="fr-MA" dirty="0"/>
              <a:t>():</a:t>
            </a:r>
            <a:r>
              <a:rPr lang="fr-MA" dirty="0" err="1"/>
              <a:t>void</a:t>
            </a:r>
            <a:r>
              <a:rPr lang="fr-MA" dirty="0"/>
              <a:t> { </a:t>
            </a:r>
          </a:p>
          <a:p>
            <a:r>
              <a:rPr lang="fr-MA" dirty="0"/>
              <a:t>      console.log("Engine </a:t>
            </a:r>
            <a:r>
              <a:rPr lang="fr-MA" dirty="0" err="1"/>
              <a:t>is</a:t>
            </a:r>
            <a:r>
              <a:rPr lang="fr-MA" dirty="0"/>
              <a:t>  :   "+</a:t>
            </a:r>
            <a:r>
              <a:rPr lang="fr-MA" dirty="0" err="1"/>
              <a:t>this.engine</a:t>
            </a:r>
            <a:r>
              <a:rPr lang="fr-MA" dirty="0"/>
              <a:t>) </a:t>
            </a:r>
          </a:p>
          <a:p>
            <a:r>
              <a:rPr lang="fr-MA" dirty="0"/>
              <a:t>   } 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738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TypeScript(Interfaces)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1CFDC7-C4A3-4529-A799-52BF964494BA}"/>
              </a:ext>
            </a:extLst>
          </p:cNvPr>
          <p:cNvSpPr/>
          <p:nvPr/>
        </p:nvSpPr>
        <p:spPr>
          <a:xfrm>
            <a:off x="680320" y="2227987"/>
            <a:ext cx="966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E54E0-DDC3-4FDA-9CD6-28F7FB132FD4}"/>
              </a:ext>
            </a:extLst>
          </p:cNvPr>
          <p:cNvSpPr/>
          <p:nvPr/>
        </p:nvSpPr>
        <p:spPr>
          <a:xfrm>
            <a:off x="759852" y="2066062"/>
            <a:ext cx="10146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interface is a syntactical contract that an entity should conform to. In other words, an interface defines the syntax that any entity must adhere to.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C97A1-1051-474D-8E0B-9E150F10FB8F}"/>
              </a:ext>
            </a:extLst>
          </p:cNvPr>
          <p:cNvSpPr/>
          <p:nvPr/>
        </p:nvSpPr>
        <p:spPr>
          <a:xfrm>
            <a:off x="759852" y="30681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interface </a:t>
            </a:r>
            <a:r>
              <a:rPr lang="fr-MA" dirty="0" err="1"/>
              <a:t>IPerson</a:t>
            </a:r>
            <a:r>
              <a:rPr lang="fr-MA" dirty="0"/>
              <a:t> { </a:t>
            </a:r>
          </a:p>
          <a:p>
            <a:r>
              <a:rPr lang="fr-MA" dirty="0"/>
              <a:t>   </a:t>
            </a:r>
            <a:r>
              <a:rPr lang="fr-MA" dirty="0" err="1"/>
              <a:t>firstName:string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lastName:string</a:t>
            </a:r>
            <a:r>
              <a:rPr lang="fr-MA" dirty="0"/>
              <a:t>, </a:t>
            </a:r>
          </a:p>
          <a:p>
            <a:r>
              <a:rPr lang="fr-MA" dirty="0"/>
              <a:t>   </a:t>
            </a:r>
            <a:r>
              <a:rPr lang="fr-MA" dirty="0" err="1"/>
              <a:t>sayHi</a:t>
            </a:r>
            <a:r>
              <a:rPr lang="fr-MA" dirty="0"/>
              <a:t>: ()=&gt;string </a:t>
            </a:r>
          </a:p>
          <a:p>
            <a:r>
              <a:rPr lang="fr-MA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9245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51A67-BA8B-44F7-B31E-7460B076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CECA2-9E5A-4991-8B37-8AD30332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2792"/>
            <a:ext cx="9613861" cy="3599316"/>
          </a:xfrm>
        </p:spPr>
        <p:txBody>
          <a:bodyPr/>
          <a:lstStyle/>
          <a:p>
            <a:r>
              <a:rPr lang="en-US" dirty="0"/>
              <a:t>Components are the most basic UI building block of an Angular app. An Angular app contains a tree of Angular components.</a:t>
            </a:r>
            <a:endParaRPr lang="fr-M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D4BD6-FA57-42F0-940F-9642D3F5D28C}"/>
              </a:ext>
            </a:extLst>
          </p:cNvPr>
          <p:cNvSpPr/>
          <p:nvPr/>
        </p:nvSpPr>
        <p:spPr>
          <a:xfrm>
            <a:off x="2021983" y="3245476"/>
            <a:ext cx="8272199" cy="31939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ACB69-26F5-4218-9AD2-798170244DB8}"/>
              </a:ext>
            </a:extLst>
          </p:cNvPr>
          <p:cNvSpPr/>
          <p:nvPr/>
        </p:nvSpPr>
        <p:spPr>
          <a:xfrm>
            <a:off x="284623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4B339-91BE-48DF-A819-AC58A009ABB5}"/>
              </a:ext>
            </a:extLst>
          </p:cNvPr>
          <p:cNvSpPr/>
          <p:nvPr/>
        </p:nvSpPr>
        <p:spPr>
          <a:xfrm>
            <a:off x="5013561" y="3361386"/>
            <a:ext cx="1867437" cy="4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Tasks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49019A-8EFE-4418-A9C7-0D180B88D60B}"/>
              </a:ext>
            </a:extLst>
          </p:cNvPr>
          <p:cNvSpPr/>
          <p:nvPr/>
        </p:nvSpPr>
        <p:spPr>
          <a:xfrm>
            <a:off x="2163651" y="3992451"/>
            <a:ext cx="5841488" cy="2292439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279D73-B9E6-4C95-8DCC-6749A1FEB9AE}"/>
              </a:ext>
            </a:extLst>
          </p:cNvPr>
          <p:cNvSpPr/>
          <p:nvPr/>
        </p:nvSpPr>
        <p:spPr>
          <a:xfrm>
            <a:off x="8273897" y="3992450"/>
            <a:ext cx="1861776" cy="2292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22D82-E2A6-420F-AC08-207380DA6FE3}"/>
              </a:ext>
            </a:extLst>
          </p:cNvPr>
          <p:cNvSpPr/>
          <p:nvPr/>
        </p:nvSpPr>
        <p:spPr>
          <a:xfrm>
            <a:off x="2163651" y="3318945"/>
            <a:ext cx="7972022" cy="53866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05A96C-3CF7-4569-92FC-57EBCCDE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DEF5792F-D718-4F57-B13F-FAE1B17891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01C68B1-4557-4753-9366-B85D4718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B4E9E57-FA61-4CE4-82E5-F42A7968CD66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9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4A192-7C4B-42D9-834E-EB93BBA4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dirty="0"/>
              <a:t>Components creation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C8101-FEE4-44CC-A35A-5838216D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21054" cy="949252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Angular components can be created manually or by using angular cli </a:t>
            </a:r>
          </a:p>
          <a:p>
            <a:pPr marL="0" indent="0">
              <a:buNone/>
            </a:pP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generate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component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</a:t>
            </a:r>
            <a:r>
              <a:rPr lang="fr-FR" dirty="0">
                <a:latin typeface="Ubuntu Medium" panose="020B0604030602030204" pitchFamily="34" charset="0"/>
              </a:rPr>
              <a:t>or </a:t>
            </a:r>
            <a:r>
              <a:rPr lang="fr-FR" dirty="0" err="1">
                <a:latin typeface="Ubuntu Medium" panose="020B0604030602030204" pitchFamily="34" charset="0"/>
              </a:rPr>
              <a:t>shortly</a:t>
            </a:r>
            <a:r>
              <a:rPr lang="fr-FR" dirty="0">
                <a:latin typeface="Ubuntu Medium" panose="020B0604030602030204" pitchFamily="34" charset="0"/>
              </a:rPr>
              <a:t> (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ng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g c 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tasks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--</a:t>
            </a:r>
            <a:r>
              <a:rPr lang="fr-F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spec</a:t>
            </a:r>
            <a:r>
              <a:rPr lang="fr-FR" i="1" dirty="0">
                <a:solidFill>
                  <a:schemeClr val="bg1">
                    <a:lumMod val="75000"/>
                    <a:lumOff val="25000"/>
                  </a:schemeClr>
                </a:solidFill>
                <a:latin typeface="Ubuntu Medium" panose="020B0604030602030204" pitchFamily="34" charset="0"/>
              </a:rPr>
              <a:t> false</a:t>
            </a:r>
            <a:r>
              <a:rPr lang="fr-FR" dirty="0">
                <a:latin typeface="Ubuntu Medium" panose="020B0604030602030204" pitchFamily="34" charset="0"/>
              </a:rPr>
              <a:t>)</a:t>
            </a:r>
          </a:p>
          <a:p>
            <a:pPr marL="0" indent="0">
              <a:buNone/>
            </a:pP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CA75E-58A1-46B4-A870-FB141AC88057}"/>
              </a:ext>
            </a:extLst>
          </p:cNvPr>
          <p:cNvSpPr/>
          <p:nvPr/>
        </p:nvSpPr>
        <p:spPr>
          <a:xfrm>
            <a:off x="794621" y="3429000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Component creation manually:</a:t>
            </a:r>
          </a:p>
          <a:p>
            <a:endParaRPr lang="en-US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selector:'app-server</a:t>
            </a:r>
            <a:r>
              <a:rPr lang="en-US" dirty="0">
                <a:latin typeface="Consolas" panose="020B0609020204030204" pitchFamily="49" charset="0"/>
              </a:rPr>
              <a:t>',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templateUrl</a:t>
            </a:r>
            <a:r>
              <a:rPr lang="en-US" dirty="0">
                <a:latin typeface="Consolas" panose="020B0609020204030204" pitchFamily="49" charset="0"/>
              </a:rPr>
              <a:t>:'./server.component.html’,</a:t>
            </a:r>
          </a:p>
          <a:p>
            <a:pPr lvl="1"/>
            <a:r>
              <a:rPr lang="fr-MA" dirty="0" err="1"/>
              <a:t>styleUrls</a:t>
            </a:r>
            <a:r>
              <a:rPr lang="fr-MA" dirty="0"/>
              <a:t>: ['./server.component.css']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ServerComponent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ADC75-2BBC-46AD-BB3D-A29A517B1EDE}"/>
              </a:ext>
            </a:extLst>
          </p:cNvPr>
          <p:cNvSpPr/>
          <p:nvPr/>
        </p:nvSpPr>
        <p:spPr>
          <a:xfrm>
            <a:off x="6734175" y="3571876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 err="1">
                <a:latin typeface="Calibri" panose="020F0502020204030204" pitchFamily="34" charset="0"/>
              </a:rPr>
              <a:t>Declare</a:t>
            </a:r>
            <a:r>
              <a:rPr lang="fr-FR" sz="2000" dirty="0">
                <a:latin typeface="Calibri" panose="020F0502020204030204" pitchFamily="34" charset="0"/>
              </a:rPr>
              <a:t> component in the </a:t>
            </a:r>
            <a:r>
              <a:rPr lang="fr-FR" sz="2000" dirty="0" err="1">
                <a:latin typeface="Calibri" panose="020F0502020204030204" pitchFamily="34" charset="0"/>
              </a:rPr>
              <a:t>app.module</a:t>
            </a:r>
            <a:endParaRPr lang="fr-FR" sz="2000" dirty="0">
              <a:latin typeface="Calibri" panose="020F0502020204030204" pitchFamily="34" charset="0"/>
            </a:endParaRPr>
          </a:p>
          <a:p>
            <a:endParaRPr lang="fr-FR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@</a:t>
            </a:r>
            <a:r>
              <a:rPr lang="fr-FR" dirty="0" err="1">
                <a:latin typeface="Consolas" panose="020B0609020204030204" pitchFamily="49" charset="0"/>
              </a:rPr>
              <a:t>NgModule</a:t>
            </a:r>
            <a:r>
              <a:rPr lang="fr-FR" dirty="0">
                <a:latin typeface="Consolas" panose="020B0609020204030204" pitchFamily="49" charset="0"/>
              </a:rPr>
              <a:t>({</a:t>
            </a:r>
          </a:p>
          <a:p>
            <a:r>
              <a:rPr lang="fr-FR" dirty="0" err="1">
                <a:latin typeface="Consolas" panose="020B0609020204030204" pitchFamily="49" charset="0"/>
              </a:rPr>
              <a:t>declarations</a:t>
            </a:r>
            <a:r>
              <a:rPr lang="fr-FR" dirty="0">
                <a:latin typeface="Consolas" panose="020B0609020204030204" pitchFamily="49" charset="0"/>
              </a:rPr>
              <a:t>: [</a:t>
            </a:r>
          </a:p>
          <a:p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dirty="0" err="1">
                <a:latin typeface="Consolas" panose="020B0609020204030204" pitchFamily="49" charset="0"/>
              </a:rPr>
              <a:t>AppComponent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ServerComponent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061DB6-2F1B-4C04-9480-DB973731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81BC78D7-8960-49E0-813F-FB99A20E6B4C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A4B371C-CE5C-42D7-8838-A570B9C1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81E387A-5516-47E6-B56F-09E85BEBF7FA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5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D5C26-2295-4268-A533-00F4510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Component </a:t>
            </a:r>
            <a:r>
              <a:rPr lang="fr-MA" dirty="0" err="1"/>
              <a:t>selector</a:t>
            </a:r>
            <a:r>
              <a:rPr lang="fr-MA" dirty="0"/>
              <a:t>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0A364-CCF0-4674-BE0E-BE8BD503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app-root: used as &lt;app-root&gt;</a:t>
            </a:r>
            <a:endParaRPr lang="fr-MA" dirty="0"/>
          </a:p>
          <a:p>
            <a:r>
              <a:rPr lang="en-US" dirty="0"/>
              <a:t>[app-root]: used as &lt;div app-root&gt;</a:t>
            </a:r>
            <a:endParaRPr lang="fr-MA" dirty="0"/>
          </a:p>
          <a:p>
            <a:r>
              <a:rPr lang="en-US" dirty="0"/>
              <a:t>.app-root: used as &lt;div class="app-root"&gt;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353D08-BDEE-469A-B18E-BAF46C7B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FAB9A0AF-9759-4D47-93B8-34503DC4968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4C8B3A6-20CC-480A-9C11-E1E2BA4AB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E0AFDB6-2E99-4965-805A-87C85E57872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18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38DBC-599B-4E3F-8B40-F53CEA0E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75A8A6E-B224-44D2-B90F-CBA7393FE52E}"/>
              </a:ext>
            </a:extLst>
          </p:cNvPr>
          <p:cNvSpPr txBox="1"/>
          <p:nvPr/>
        </p:nvSpPr>
        <p:spPr>
          <a:xfrm>
            <a:off x="2066925" y="219179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Databinding =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communication between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code and what you see (html)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C9E6D-D161-4EF5-84CA-D73F53E69201}"/>
              </a:ext>
            </a:extLst>
          </p:cNvPr>
          <p:cNvSpPr/>
          <p:nvPr/>
        </p:nvSpPr>
        <p:spPr>
          <a:xfrm>
            <a:off x="419100" y="2718741"/>
            <a:ext cx="10953750" cy="372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Interpolation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us to display information from typescript in the html code like variables or functions. E.g.: {{name}}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[property]: indicate to angular that we want to dynamically bind some property of the tag. E.g.:</a:t>
            </a:r>
            <a:endParaRPr lang="fr-M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[disabled]="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activeVar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"&gt;&lt;/button&gt;</a:t>
            </a:r>
          </a:p>
          <a:p>
            <a:endParaRPr lang="en-US" sz="1600" u="sng" dirty="0"/>
          </a:p>
          <a:p>
            <a:endParaRPr lang="fr-MA" sz="1600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D06E726-7C42-489F-8430-D84B31A6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209"/>
            <a:ext cx="1519707" cy="412759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524F5A-37B4-44DC-9FEF-51AFA603C652}"/>
              </a:ext>
            </a:extLst>
          </p:cNvPr>
          <p:cNvGrpSpPr/>
          <p:nvPr/>
        </p:nvGrpSpPr>
        <p:grpSpPr>
          <a:xfrm>
            <a:off x="10341906" y="25854"/>
            <a:ext cx="1674086" cy="445469"/>
            <a:chOff x="10071447" y="73479"/>
            <a:chExt cx="1674086" cy="44546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13AF6AD4-711F-4D64-8BD7-BB5816F2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9CC0190-78B3-4B8C-9C5E-74C7A07A34C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8238-00A9-452D-A3A6-1C38560D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fr-FR" dirty="0"/>
              <a:t>Training plan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A2BBFB7A-5B97-416D-B3F3-3C216BF8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2761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40301A6-096A-44B4-9506-CF55ADAEA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DF8A1DEC-A0AB-489C-9A9D-6F431F19A1A2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D4FA003-2FFD-404B-989D-3B02CEEF3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6D6AF43-B767-4F14-BBD2-B12045D6538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2733BEA7-7BC0-4A48-922E-C9338F3C7250}"/>
              </a:ext>
            </a:extLst>
          </p:cNvPr>
          <p:cNvSpPr txBox="1">
            <a:spLocks/>
          </p:cNvSpPr>
          <p:nvPr/>
        </p:nvSpPr>
        <p:spPr>
          <a:xfrm>
            <a:off x="2376608" y="2802359"/>
            <a:ext cx="7475730" cy="19370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5BE65-6B84-4BA3-8F52-8E5AB6D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Databinding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7C26D-A36A-4883-81E6-107759A5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Event 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Event binding allows you to listen for certain events such as keystrokes, mouse movements, clicks, and touches.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&lt;button (click)="</a:t>
            </a:r>
            <a:r>
              <a:rPr lang="en-US" sz="1800" dirty="0" err="1"/>
              <a:t>doSomething</a:t>
            </a:r>
            <a:r>
              <a:rPr lang="en-US" sz="1800" dirty="0"/>
              <a:t>()"&gt;&lt;/button&gt;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Two-Way-databinding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For Two-Way-Binding to work, you need to enable the </a:t>
            </a:r>
            <a:r>
              <a:rPr lang="en-US" sz="1800" dirty="0" err="1"/>
              <a:t>ngModel</a:t>
            </a:r>
            <a:r>
              <a:rPr lang="en-US" sz="1800" dirty="0"/>
              <a:t>  directive by adding the </a:t>
            </a:r>
            <a:r>
              <a:rPr lang="en-US" sz="1800" dirty="0" err="1"/>
              <a:t>FormsModule</a:t>
            </a:r>
            <a:r>
              <a:rPr lang="en-US" sz="1800" dirty="0"/>
              <a:t>  to the imports[]  array in the </a:t>
            </a:r>
            <a:r>
              <a:rPr lang="en-US" sz="1800" dirty="0" err="1"/>
              <a:t>AppModule</a:t>
            </a:r>
            <a:r>
              <a:rPr lang="en-US" sz="1800" dirty="0"/>
              <a:t>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With two way databinding we combine property and event binding.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fr-MA" sz="1800" dirty="0"/>
          </a:p>
          <a:p>
            <a:pPr marL="0" indent="0">
              <a:buNone/>
            </a:pPr>
            <a:r>
              <a:rPr lang="en-US" sz="1800" dirty="0"/>
              <a:t>&lt;input type="text" [(</a:t>
            </a:r>
            <a:r>
              <a:rPr lang="en-US" sz="1800" dirty="0" err="1"/>
              <a:t>ngModel</a:t>
            </a:r>
            <a:r>
              <a:rPr lang="en-US" sz="1800" dirty="0"/>
              <a:t>)]="name"&gt;</a:t>
            </a:r>
            <a:endParaRPr lang="fr-MA" sz="1800" dirty="0"/>
          </a:p>
          <a:p>
            <a:endParaRPr lang="fr-MA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F37C4-107A-447A-B3F3-53D69171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6FCD76D1-BB03-4E59-8CAE-4A51F1E163F0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5B2C635-2547-44C1-8896-9369342E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3B7BBA0-15B9-4695-91F8-A519727A04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7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8A54D-980E-4836-BCFD-270B7BA9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en-US" b="1" dirty="0"/>
              <a:t>Directives</a:t>
            </a:r>
            <a:endParaRPr lang="fr-M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4E06-54F3-4484-99AD-0AE1D945D39F}"/>
              </a:ext>
            </a:extLst>
          </p:cNvPr>
          <p:cNvSpPr/>
          <p:nvPr/>
        </p:nvSpPr>
        <p:spPr>
          <a:xfrm>
            <a:off x="304800" y="2236690"/>
            <a:ext cx="918210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 directive changes the appearance or behavior of a DOM element.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EBD76F-D15F-4682-BD98-D4C2D788BABB}"/>
              </a:ext>
            </a:extLst>
          </p:cNvPr>
          <p:cNvSpPr/>
          <p:nvPr/>
        </p:nvSpPr>
        <p:spPr>
          <a:xfrm>
            <a:off x="514350" y="2799487"/>
            <a:ext cx="1047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/>
              </a:rPr>
              <a:t>There are three kinds of directives in Angular: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Components—directives with a template.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Structural directives—change the DOM layout by adding and removing DOM elements.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Roboto" panose="02000000000000000000"/>
              </a:rPr>
              <a:t>Attribute directives—change the appearance or behavior of an element, component, or another directive.</a:t>
            </a:r>
            <a:endParaRPr lang="en-US" b="0" i="0" dirty="0">
              <a:effectLst/>
              <a:latin typeface="Roboto" panose="0200000000000000000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0782C89-B5EF-40D4-A66B-4B503F37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A63DDCD-B5F0-43EC-967D-EA7D932A7895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DD0F9E4-F67B-4E84-959A-E697F68CA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334F48A-B2AB-4DDA-8BAC-C680560906C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87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C540-2496-4AA0-B249-363C4EB1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NgIf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3C1A0-5817-484E-B20F-5AD14479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else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/>
              <a:t>ngIf</a:t>
            </a:r>
            <a:r>
              <a:rPr lang="en-US" dirty="0"/>
              <a:t>="</a:t>
            </a:r>
            <a:r>
              <a:rPr lang="en-US" dirty="0" err="1"/>
              <a:t>boolean</a:t>
            </a:r>
            <a:r>
              <a:rPr lang="en-US" dirty="0"/>
              <a:t>; else </a:t>
            </a:r>
            <a:r>
              <a:rPr lang="en-US" dirty="0" err="1"/>
              <a:t>elseBlock</a:t>
            </a:r>
            <a:r>
              <a:rPr lang="en-US" dirty="0"/>
              <a:t> 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&lt;ng-template #</a:t>
            </a:r>
            <a:r>
              <a:rPr lang="en-US" dirty="0" err="1"/>
              <a:t>elseBlock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 ng-template&gt;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C93611-8EAB-402D-BEF4-91F716E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309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4E8CBF4B-9961-4818-9497-809EBE2BF231}"/>
              </a:ext>
            </a:extLst>
          </p:cNvPr>
          <p:cNvGrpSpPr/>
          <p:nvPr/>
        </p:nvGrpSpPr>
        <p:grpSpPr>
          <a:xfrm>
            <a:off x="10341906" y="63954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6E1E6B-AB62-48A2-B760-BCC0586F8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7C9B033-2FDE-4859-962D-7CAD6BD5BC6E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208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0484B-50F3-4126-BA9E-F289561B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NgStyle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BB794-F986-49EC-9222-6E7B2322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ngStyle</a:t>
            </a:r>
            <a:r>
              <a:rPr lang="en-US" dirty="0"/>
              <a:t>]="{</a:t>
            </a:r>
            <a:r>
              <a:rPr lang="en-US" dirty="0" err="1"/>
              <a:t>backgroundColor:getColor</a:t>
            </a:r>
            <a:r>
              <a:rPr lang="en-US" dirty="0"/>
              <a:t>()}"&gt;&lt;/p&gt;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getColor</a:t>
            </a:r>
            <a:r>
              <a:rPr lang="en-US" dirty="0"/>
              <a:t>(){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this.status</a:t>
            </a:r>
            <a:r>
              <a:rPr lang="en-US" dirty="0"/>
              <a:t>==='done'? 'green': 'red';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3FFE5E-898D-4E6C-9086-50E1CDA3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CB18A725-8E0C-402E-8D6D-FD5D650E8811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F82526B-E706-48F0-B42D-2A090651B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A11B42-9CBC-430F-92D6-BB21D6930BB2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5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C4564-1902-4F02-BA15-6C54E89F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NgClass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4E41B-D08C-4E07-AC73-E5C6E81B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[</a:t>
            </a:r>
            <a:r>
              <a:rPr lang="en-US" dirty="0" err="1"/>
              <a:t>ngClass</a:t>
            </a:r>
            <a:r>
              <a:rPr lang="en-US" dirty="0"/>
              <a:t>]="{online: status===done}"&gt;&lt;/p&gt;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r>
              <a:rPr lang="en-US" dirty="0"/>
              <a:t>.online 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	color: red;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D5C0F0-54C0-4672-AA7E-A0252A91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E7E68A1-BE72-4C17-BAD0-7FA0905C1BCB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4393841-AB10-47CA-824E-513263CE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82906D7-0790-47E3-B370-135724A3A499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00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Basics: </a:t>
            </a:r>
            <a:r>
              <a:rPr lang="fr-MA" dirty="0" err="1"/>
              <a:t>NgFor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3696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students"</a:t>
            </a:r>
            <a:endParaRPr lang="fr-MA" dirty="0"/>
          </a:p>
          <a:p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index</a:t>
            </a:r>
            <a:endParaRPr lang="fr-M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s of students; let </a:t>
            </a:r>
            <a:r>
              <a:rPr lang="en-US" dirty="0" err="1"/>
              <a:t>ind</a:t>
            </a:r>
            <a:r>
              <a:rPr lang="en-US" dirty="0"/>
              <a:t>=index"</a:t>
            </a:r>
            <a:endParaRPr lang="fr-MA" dirty="0"/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6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1940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6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6785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property</a:t>
            </a:r>
            <a:r>
              <a:rPr lang="fr-MA" dirty="0"/>
              <a:t>(alias)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43696"/>
            <a:ext cx="4217681" cy="3599316"/>
          </a:xfrm>
        </p:spPr>
        <p:txBody>
          <a:bodyPr>
            <a:normAutofit/>
          </a:bodyPr>
          <a:lstStyle/>
          <a:p>
            <a:r>
              <a:rPr lang="fr-MA" sz="1800" dirty="0"/>
              <a:t>@</a:t>
            </a:r>
            <a:r>
              <a:rPr lang="fr-MA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sz="1800" dirty="0"/>
              <a:t>({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selector</a:t>
            </a:r>
            <a:r>
              <a:rPr lang="fr-MA" sz="1800" dirty="0"/>
              <a:t>: 'app-</a:t>
            </a:r>
            <a:r>
              <a:rPr lang="fr-MA" sz="1800" dirty="0" err="1"/>
              <a:t>student</a:t>
            </a:r>
            <a:r>
              <a:rPr lang="fr-MA" sz="1800" dirty="0"/>
              <a:t>-</a:t>
            </a:r>
            <a:r>
              <a:rPr lang="fr-MA" sz="1800" dirty="0" err="1"/>
              <a:t>child</a:t>
            </a:r>
            <a:r>
              <a:rPr lang="fr-MA" sz="1800" dirty="0"/>
              <a:t>’, </a:t>
            </a:r>
          </a:p>
          <a:p>
            <a:pPr marL="0" indent="0">
              <a:buNone/>
            </a:pPr>
            <a:r>
              <a:rPr lang="fr-MA" sz="1800" dirty="0"/>
              <a:t>	</a:t>
            </a:r>
            <a:r>
              <a:rPr lang="fr-MA" sz="1800" dirty="0" err="1"/>
              <a:t>template</a:t>
            </a:r>
            <a:r>
              <a:rPr lang="fr-MA" sz="1800" dirty="0"/>
              <a:t>: ` </a:t>
            </a:r>
          </a:p>
          <a:p>
            <a:pPr marL="0" indent="0">
              <a:buNone/>
            </a:pPr>
            <a:r>
              <a:rPr lang="fr-MA" sz="1800" dirty="0"/>
              <a:t>	&lt;h3&gt;Name: {{student.name}}&lt;/h3&gt; </a:t>
            </a:r>
          </a:p>
          <a:p>
            <a:pPr marL="0" indent="0">
              <a:buNone/>
            </a:pPr>
            <a:r>
              <a:rPr lang="fr-MA" sz="1800" dirty="0"/>
              <a:t>	` }) </a:t>
            </a:r>
          </a:p>
          <a:p>
            <a:pPr marL="0" indent="0">
              <a:buNone/>
            </a:pPr>
            <a:r>
              <a:rPr lang="fr-MA" sz="1800" dirty="0"/>
              <a:t>export class </a:t>
            </a:r>
            <a:r>
              <a:rPr lang="fr-MA" sz="1800" dirty="0" err="1"/>
              <a:t>StudentChildComponent</a:t>
            </a:r>
            <a:r>
              <a:rPr lang="fr-MA" sz="1800" dirty="0"/>
              <a:t> { </a:t>
            </a:r>
          </a:p>
          <a:p>
            <a:pPr marL="0" indent="0">
              <a:buNone/>
            </a:pPr>
            <a:r>
              <a:rPr lang="fr-MA" sz="1800" dirty="0"/>
              <a:t>	@</a:t>
            </a:r>
            <a:r>
              <a:rPr lang="fr-MA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fr-MA" sz="1800" dirty="0"/>
              <a:t>(‘</a:t>
            </a:r>
            <a:r>
              <a:rPr lang="fr-MA" sz="1800" dirty="0" err="1"/>
              <a:t>stdElm</a:t>
            </a:r>
            <a:r>
              <a:rPr lang="fr-MA" sz="1800" dirty="0"/>
              <a:t>’) </a:t>
            </a:r>
            <a:r>
              <a:rPr lang="fr-MA" sz="1800" dirty="0" err="1"/>
              <a:t>student</a:t>
            </a:r>
            <a:r>
              <a:rPr lang="fr-MA" sz="1800" dirty="0"/>
              <a:t>: </a:t>
            </a:r>
            <a:r>
              <a:rPr lang="fr-MA" sz="1800" dirty="0" err="1"/>
              <a:t>Student</a:t>
            </a:r>
            <a:r>
              <a:rPr lang="fr-MA" sz="1800" dirty="0"/>
              <a:t>; </a:t>
            </a:r>
          </a:p>
          <a:p>
            <a:pPr marL="0" indent="0">
              <a:buNone/>
            </a:pPr>
            <a:r>
              <a:rPr lang="fr-MA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5748793" y="2339381"/>
            <a:ext cx="6893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>
                <a:latin typeface="Droid Sans Mono"/>
              </a:rPr>
              <a:t>@</a:t>
            </a:r>
            <a:r>
              <a:rPr lang="fr-MA" dirty="0"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MA" dirty="0">
                <a:latin typeface="Droid Sans Mono"/>
              </a:rPr>
              <a:t>({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selector</a:t>
            </a:r>
            <a:r>
              <a:rPr lang="fr-MA" dirty="0">
                <a:latin typeface="Droid Sans Mono"/>
              </a:rPr>
              <a:t>: 'app-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-parent’,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template</a:t>
            </a:r>
            <a:r>
              <a:rPr lang="fr-MA" dirty="0">
                <a:latin typeface="Droid Sans Mono"/>
              </a:rPr>
              <a:t>: `</a:t>
            </a:r>
          </a:p>
          <a:p>
            <a:r>
              <a:rPr lang="fr-MA" dirty="0">
                <a:latin typeface="Droid Sans Mono"/>
              </a:rPr>
              <a:t>		&lt;app-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 *</a:t>
            </a:r>
            <a:r>
              <a:rPr lang="fr-MA" dirty="0" err="1">
                <a:latin typeface="Droid Sans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ngFor</a:t>
            </a:r>
            <a:r>
              <a:rPr lang="fr-MA" dirty="0">
                <a:latin typeface="Droid Sans Mono"/>
              </a:rPr>
              <a:t>="let std of 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" [</a:t>
            </a:r>
            <a:r>
              <a:rPr lang="fr-MA" dirty="0" err="1"/>
              <a:t>stdElm</a:t>
            </a:r>
            <a:r>
              <a:rPr lang="fr-MA" dirty="0">
                <a:latin typeface="Droid Sans Mono"/>
              </a:rPr>
              <a:t>]="std"&gt; </a:t>
            </a:r>
          </a:p>
          <a:p>
            <a:r>
              <a:rPr lang="fr-MA" dirty="0">
                <a:latin typeface="Droid Sans Mono"/>
              </a:rPr>
              <a:t>		&lt;/app-</a:t>
            </a:r>
            <a:r>
              <a:rPr lang="fr-MA" dirty="0" err="1"/>
              <a:t>student</a:t>
            </a:r>
            <a:r>
              <a:rPr lang="fr-MA" dirty="0">
                <a:latin typeface="Droid Sans Mono"/>
              </a:rPr>
              <a:t>-</a:t>
            </a:r>
            <a:r>
              <a:rPr lang="fr-MA" dirty="0" err="1">
                <a:latin typeface="Droid Sans Mono"/>
              </a:rPr>
              <a:t>child</a:t>
            </a:r>
            <a:r>
              <a:rPr lang="fr-MA" dirty="0">
                <a:latin typeface="Droid Sans Mono"/>
              </a:rPr>
              <a:t>&gt; ` }) </a:t>
            </a:r>
          </a:p>
          <a:p>
            <a:r>
              <a:rPr lang="fr-MA" dirty="0">
                <a:latin typeface="Droid Sans Mono"/>
              </a:rPr>
              <a:t>export class </a:t>
            </a:r>
            <a:r>
              <a:rPr lang="fr-MA" dirty="0" err="1">
                <a:latin typeface="Droid Sans Mono"/>
              </a:rPr>
              <a:t>StudentParentComponent</a:t>
            </a:r>
            <a:r>
              <a:rPr lang="fr-MA" dirty="0">
                <a:latin typeface="Droid Sans Mono"/>
              </a:rPr>
              <a:t> { </a:t>
            </a:r>
          </a:p>
          <a:p>
            <a:r>
              <a:rPr lang="fr-MA" dirty="0">
                <a:latin typeface="Droid Sans Mono"/>
              </a:rPr>
              <a:t>	</a:t>
            </a:r>
            <a:r>
              <a:rPr lang="fr-MA" dirty="0" err="1">
                <a:latin typeface="Droid Sans Mono"/>
              </a:rPr>
              <a:t>students</a:t>
            </a:r>
            <a:r>
              <a:rPr lang="fr-MA" dirty="0">
                <a:latin typeface="Droid Sans Mono"/>
              </a:rPr>
              <a:t> []=[]; </a:t>
            </a:r>
          </a:p>
          <a:p>
            <a:r>
              <a:rPr lang="fr-MA" dirty="0">
                <a:latin typeface="Droid Sans Mono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10038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08630-774F-4B93-AA0F-30EC97F4C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1" y="1953614"/>
            <a:ext cx="9105841" cy="4502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u="sng" dirty="0">
                <a:hlinkClick r:id="rId2"/>
              </a:rPr>
              <a:t>Component</a:t>
            </a:r>
            <a:r>
              <a:rPr lang="en-US" sz="2000" dirty="0"/>
              <a:t>({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selector: 'app-voter’,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template: `</a:t>
            </a:r>
          </a:p>
          <a:p>
            <a:pPr marL="0" indent="0">
              <a:buNone/>
            </a:pPr>
            <a:r>
              <a:rPr lang="fr-MA" sz="2000" dirty="0"/>
              <a:t>&lt;h4&gt;{{</a:t>
            </a:r>
            <a:r>
              <a:rPr lang="fr-MA" sz="2000" dirty="0" err="1"/>
              <a:t>name</a:t>
            </a:r>
            <a:r>
              <a:rPr lang="fr-MA" sz="2000" dirty="0"/>
              <a:t>}}&lt;/h4&gt;</a:t>
            </a:r>
          </a:p>
          <a:p>
            <a:pPr marL="0" indent="0">
              <a:buNone/>
            </a:pPr>
            <a:r>
              <a:rPr lang="en-US" sz="2000" dirty="0"/>
              <a:t>&lt;button (click)="vote(true)" [disabled]="</a:t>
            </a:r>
            <a:r>
              <a:rPr lang="en-US" sz="2000" dirty="0" err="1"/>
              <a:t>didVote</a:t>
            </a:r>
            <a:r>
              <a:rPr lang="en-US" sz="2000" dirty="0"/>
              <a:t>"&gt;Agree&lt;/button&gt;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&lt;button (click)="vote(false)" [disabled]="</a:t>
            </a:r>
            <a:r>
              <a:rPr lang="en-US" sz="2000" dirty="0" err="1"/>
              <a:t>didVote</a:t>
            </a:r>
            <a:r>
              <a:rPr lang="en-US" sz="2000" dirty="0"/>
              <a:t>"&gt;Disagree&lt;/button&gt; 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` })</a:t>
            </a:r>
            <a:endParaRPr lang="fr-MA" sz="2000" dirty="0"/>
          </a:p>
          <a:p>
            <a:pPr marL="0" indent="0">
              <a:buNone/>
            </a:pPr>
            <a:r>
              <a:rPr lang="en-US" sz="2000" dirty="0"/>
              <a:t>export class </a:t>
            </a:r>
            <a:r>
              <a:rPr lang="en-US" sz="2000" dirty="0" err="1"/>
              <a:t>VoterComponent</a:t>
            </a:r>
            <a:r>
              <a:rPr lang="en-US" sz="2000" dirty="0"/>
              <a:t> { </a:t>
            </a:r>
            <a:endParaRPr lang="fr-MA" sz="2000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3"/>
              </a:rPr>
              <a:t>Input</a:t>
            </a:r>
            <a:r>
              <a:rPr lang="en-US" dirty="0"/>
              <a:t>() name: string; 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u="sng" dirty="0">
                <a:hlinkClick r:id="rId4"/>
              </a:rPr>
              <a:t>Output</a:t>
            </a:r>
            <a:r>
              <a:rPr lang="en-US" dirty="0"/>
              <a:t>() voted = new </a:t>
            </a:r>
            <a:r>
              <a:rPr lang="en-US" u="sng" dirty="0" err="1">
                <a:hlinkClick r:id="rId5"/>
              </a:rPr>
              <a:t>EventEmitter</a:t>
            </a:r>
            <a:r>
              <a:rPr lang="en-US" dirty="0"/>
              <a:t>&lt;</a:t>
            </a:r>
            <a:r>
              <a:rPr lang="en-US" dirty="0" err="1"/>
              <a:t>boolean</a:t>
            </a:r>
            <a:r>
              <a:rPr lang="en-US" dirty="0"/>
              <a:t>&gt;(); </a:t>
            </a:r>
            <a:endParaRPr lang="fr-MA" dirty="0"/>
          </a:p>
          <a:p>
            <a:pPr marL="457200" lvl="1" indent="0">
              <a:buNone/>
            </a:pPr>
            <a:r>
              <a:rPr lang="en-US" dirty="0" err="1"/>
              <a:t>didVote</a:t>
            </a:r>
            <a:r>
              <a:rPr lang="en-US" dirty="0"/>
              <a:t> = false; </a:t>
            </a:r>
          </a:p>
          <a:p>
            <a:pPr marL="457200" lvl="1" indent="0">
              <a:buNone/>
            </a:pPr>
            <a:endParaRPr lang="fr-MA" dirty="0"/>
          </a:p>
          <a:p>
            <a:pPr marL="457200" lvl="1" indent="0">
              <a:buNone/>
            </a:pPr>
            <a:endParaRPr lang="fr-MA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098FAAD-840A-483D-90B3-DFB11BC1C634}"/>
              </a:ext>
            </a:extLst>
          </p:cNvPr>
          <p:cNvSpPr/>
          <p:nvPr/>
        </p:nvSpPr>
        <p:spPr>
          <a:xfrm>
            <a:off x="8046720" y="4947886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vote(agreed: </a:t>
            </a:r>
            <a:r>
              <a:rPr lang="en-US" dirty="0" err="1"/>
              <a:t>boolean</a:t>
            </a:r>
            <a:r>
              <a:rPr lang="en-US" dirty="0"/>
              <a:t>) { </a:t>
            </a:r>
            <a:endParaRPr lang="fr-MA" dirty="0"/>
          </a:p>
          <a:p>
            <a:pPr lvl="1"/>
            <a:r>
              <a:rPr lang="en-US" dirty="0"/>
              <a:t>	</a:t>
            </a:r>
            <a:r>
              <a:rPr lang="en-US" dirty="0" err="1"/>
              <a:t>this.voted.emit</a:t>
            </a:r>
            <a:r>
              <a:rPr lang="en-US" dirty="0"/>
              <a:t>(agreed); </a:t>
            </a:r>
          </a:p>
          <a:p>
            <a:pPr lvl="1"/>
            <a:r>
              <a:rPr lang="en-US" dirty="0"/>
              <a:t>       </a:t>
            </a:r>
            <a:r>
              <a:rPr lang="en-US" dirty="0" err="1"/>
              <a:t>this.didVote</a:t>
            </a:r>
            <a:r>
              <a:rPr lang="en-US" dirty="0"/>
              <a:t> = true; </a:t>
            </a:r>
            <a:endParaRPr lang="fr-MA" dirty="0"/>
          </a:p>
          <a:p>
            <a:pPr lvl="1"/>
            <a:r>
              <a:rPr lang="en-US" dirty="0"/>
              <a:t>} </a:t>
            </a:r>
            <a:endParaRPr lang="fr-MA" dirty="0"/>
          </a:p>
          <a:p>
            <a:r>
              <a:rPr lang="en-US" sz="2000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4055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485111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Binding To custom </a:t>
            </a:r>
            <a:r>
              <a:rPr lang="fr-MA" dirty="0" err="1"/>
              <a:t>event</a:t>
            </a:r>
            <a:r>
              <a:rPr lang="fr-MA" dirty="0"/>
              <a:t> (2/2)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B86F20-6AFD-4DAE-B7F1-8ACCFCB0D8ED}"/>
              </a:ext>
            </a:extLst>
          </p:cNvPr>
          <p:cNvSpPr/>
          <p:nvPr/>
        </p:nvSpPr>
        <p:spPr>
          <a:xfrm>
            <a:off x="314644" y="2084800"/>
            <a:ext cx="73053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dirty="0"/>
              <a:t>@</a:t>
            </a:r>
            <a:r>
              <a:rPr lang="fr-MA" sz="2000" dirty="0">
                <a:hlinkClick r:id="rId4"/>
              </a:rPr>
              <a:t>Component</a:t>
            </a:r>
            <a:r>
              <a:rPr lang="fr-MA" sz="2000" dirty="0"/>
              <a:t>({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selector</a:t>
            </a:r>
            <a:r>
              <a:rPr lang="fr-MA" sz="2000" dirty="0"/>
              <a:t>: 'app-vote-</a:t>
            </a:r>
            <a:r>
              <a:rPr lang="fr-MA" sz="2000" dirty="0" err="1"/>
              <a:t>taker</a:t>
            </a:r>
            <a:r>
              <a:rPr lang="fr-MA" sz="2000" dirty="0"/>
              <a:t>’,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template</a:t>
            </a:r>
            <a:r>
              <a:rPr lang="fr-MA" sz="2000" dirty="0"/>
              <a:t>: ` </a:t>
            </a:r>
          </a:p>
          <a:p>
            <a:r>
              <a:rPr lang="fr-MA" sz="2000" dirty="0"/>
              <a:t>	&lt;h2&gt;</a:t>
            </a:r>
            <a:r>
              <a:rPr lang="fr-MA" sz="2000" dirty="0" err="1"/>
              <a:t>Should</a:t>
            </a:r>
            <a:r>
              <a:rPr lang="fr-MA" sz="2000" dirty="0"/>
              <a:t> </a:t>
            </a:r>
            <a:r>
              <a:rPr lang="fr-MA" sz="2000" dirty="0" err="1"/>
              <a:t>mankind</a:t>
            </a:r>
            <a:r>
              <a:rPr lang="fr-MA" sz="2000" dirty="0"/>
              <a:t> </a:t>
            </a:r>
            <a:r>
              <a:rPr lang="fr-MA" sz="2000" dirty="0" err="1"/>
              <a:t>colonize</a:t>
            </a:r>
            <a:r>
              <a:rPr lang="fr-MA" sz="2000" dirty="0"/>
              <a:t> the </a:t>
            </a:r>
            <a:r>
              <a:rPr lang="fr-MA" sz="2000" dirty="0" err="1"/>
              <a:t>Universe</a:t>
            </a:r>
            <a:r>
              <a:rPr lang="fr-MA" sz="2000" dirty="0"/>
              <a:t>?&lt;/h2&gt; </a:t>
            </a:r>
          </a:p>
          <a:p>
            <a:r>
              <a:rPr lang="fr-MA" sz="2000" dirty="0"/>
              <a:t>	&lt;h3&gt;</a:t>
            </a:r>
            <a:r>
              <a:rPr lang="fr-MA" sz="2000" dirty="0" err="1"/>
              <a:t>Agree</a:t>
            </a:r>
            <a:r>
              <a:rPr lang="fr-MA" sz="2000" dirty="0"/>
              <a:t>: {{</a:t>
            </a:r>
            <a:r>
              <a:rPr lang="fr-MA" sz="2000" dirty="0" err="1"/>
              <a:t>agreed</a:t>
            </a:r>
            <a:r>
              <a:rPr lang="fr-MA" sz="2000" dirty="0"/>
              <a:t>}}, </a:t>
            </a:r>
            <a:r>
              <a:rPr lang="fr-MA" sz="2000" dirty="0" err="1"/>
              <a:t>Disagree</a:t>
            </a:r>
            <a:r>
              <a:rPr lang="fr-MA" sz="2000" dirty="0"/>
              <a:t>: {{</a:t>
            </a:r>
            <a:r>
              <a:rPr lang="fr-MA" sz="2000" dirty="0" err="1"/>
              <a:t>disagreed</a:t>
            </a:r>
            <a:r>
              <a:rPr lang="fr-MA" sz="2000" dirty="0"/>
              <a:t>}}&lt;/h3&gt; </a:t>
            </a:r>
          </a:p>
          <a:p>
            <a:r>
              <a:rPr lang="fr-MA" sz="2000" dirty="0"/>
              <a:t>	&lt;app-voter *</a:t>
            </a:r>
            <a:r>
              <a:rPr lang="fr-MA" sz="2000" dirty="0" err="1">
                <a:hlinkClick r:id="rId5"/>
              </a:rPr>
              <a:t>ngFor</a:t>
            </a:r>
            <a:r>
              <a:rPr lang="fr-MA" sz="2000" dirty="0"/>
              <a:t>="let voter of </a:t>
            </a:r>
            <a:r>
              <a:rPr lang="fr-MA" sz="2000" dirty="0" err="1"/>
              <a:t>voters</a:t>
            </a:r>
            <a:r>
              <a:rPr lang="fr-MA" sz="2000" dirty="0"/>
              <a:t>" [</a:t>
            </a:r>
            <a:r>
              <a:rPr lang="fr-MA" sz="2000" dirty="0" err="1"/>
              <a:t>name</a:t>
            </a:r>
            <a:r>
              <a:rPr lang="fr-MA" sz="2000" dirty="0"/>
              <a:t>]="voter" (</a:t>
            </a:r>
            <a:r>
              <a:rPr lang="fr-MA" sz="2000" dirty="0" err="1"/>
              <a:t>voted</a:t>
            </a:r>
            <a:r>
              <a:rPr lang="fr-MA" sz="2000" dirty="0"/>
              <a:t>)="</a:t>
            </a:r>
            <a:r>
              <a:rPr lang="fr-MA" sz="2000" dirty="0" err="1"/>
              <a:t>onVoted</a:t>
            </a:r>
            <a:r>
              <a:rPr lang="fr-MA" sz="2000" dirty="0"/>
              <a:t>($</a:t>
            </a:r>
            <a:r>
              <a:rPr lang="fr-MA" sz="2000" dirty="0" err="1"/>
              <a:t>event</a:t>
            </a:r>
            <a:r>
              <a:rPr lang="fr-MA" sz="2000" dirty="0"/>
              <a:t>)"&gt; </a:t>
            </a:r>
          </a:p>
          <a:p>
            <a:r>
              <a:rPr lang="fr-MA" sz="2000" dirty="0"/>
              <a:t>	&lt;/app-voter&gt; </a:t>
            </a:r>
          </a:p>
          <a:p>
            <a:r>
              <a:rPr lang="fr-MA" sz="2000" dirty="0"/>
              <a:t>` }) </a:t>
            </a:r>
          </a:p>
          <a:p>
            <a:r>
              <a:rPr lang="fr-MA" sz="2000" dirty="0"/>
              <a:t>export class </a:t>
            </a:r>
            <a:r>
              <a:rPr lang="fr-MA" sz="2000" dirty="0" err="1"/>
              <a:t>VoteTakerComponent</a:t>
            </a:r>
            <a:r>
              <a:rPr lang="fr-MA" sz="2000" dirty="0"/>
              <a:t> {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agreed</a:t>
            </a:r>
            <a:r>
              <a:rPr lang="fr-MA" sz="2000" dirty="0"/>
              <a:t> = 0; </a:t>
            </a:r>
            <a:r>
              <a:rPr lang="fr-MA" sz="2000" dirty="0" err="1"/>
              <a:t>disagreed</a:t>
            </a:r>
            <a:r>
              <a:rPr lang="fr-MA" sz="2000" dirty="0"/>
              <a:t> = 0;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voters</a:t>
            </a:r>
            <a:r>
              <a:rPr lang="fr-MA" sz="2000" dirty="0"/>
              <a:t> = [‘Ahmed', ‘Taha’, ‘Yassine’]; </a:t>
            </a:r>
          </a:p>
          <a:p>
            <a:r>
              <a:rPr lang="fr-MA" sz="2000" dirty="0"/>
              <a:t>	</a:t>
            </a:r>
            <a:r>
              <a:rPr lang="fr-MA" sz="2000" dirty="0" err="1"/>
              <a:t>onVoted</a:t>
            </a:r>
            <a:r>
              <a:rPr lang="fr-MA" sz="2000" dirty="0"/>
              <a:t>(</a:t>
            </a:r>
            <a:r>
              <a:rPr lang="fr-MA" sz="2000" dirty="0" err="1"/>
              <a:t>agreed</a:t>
            </a:r>
            <a:r>
              <a:rPr lang="fr-MA" sz="2000" dirty="0"/>
              <a:t>: </a:t>
            </a:r>
            <a:r>
              <a:rPr lang="fr-MA" sz="2000" dirty="0" err="1"/>
              <a:t>boolean</a:t>
            </a:r>
            <a:r>
              <a:rPr lang="fr-MA" sz="2000" dirty="0"/>
              <a:t>) { </a:t>
            </a:r>
          </a:p>
          <a:p>
            <a:r>
              <a:rPr lang="fr-MA" sz="2000" dirty="0"/>
              <a:t>		</a:t>
            </a:r>
            <a:r>
              <a:rPr lang="fr-MA" sz="2000" dirty="0" err="1"/>
              <a:t>agreed</a:t>
            </a:r>
            <a:r>
              <a:rPr lang="fr-MA" sz="2000" dirty="0"/>
              <a:t> ? </a:t>
            </a:r>
            <a:r>
              <a:rPr lang="fr-MA" sz="2000" dirty="0" err="1"/>
              <a:t>this.agreed</a:t>
            </a:r>
            <a:r>
              <a:rPr lang="fr-MA" sz="2000" dirty="0"/>
              <a:t>++ : </a:t>
            </a:r>
            <a:r>
              <a:rPr lang="fr-MA" sz="2000" dirty="0" err="1"/>
              <a:t>this.disagreed</a:t>
            </a:r>
            <a:r>
              <a:rPr lang="fr-MA" sz="2000" dirty="0"/>
              <a:t>++; </a:t>
            </a:r>
          </a:p>
          <a:p>
            <a:r>
              <a:rPr lang="fr-MA" sz="2000" dirty="0"/>
              <a:t>	}</a:t>
            </a:r>
          </a:p>
          <a:p>
            <a:r>
              <a:rPr lang="fr-MA" sz="2000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A59C1-03FD-4733-A3E7-AF8D167F83EC}"/>
              </a:ext>
            </a:extLst>
          </p:cNvPr>
          <p:cNvSpPr/>
          <p:nvPr/>
        </p:nvSpPr>
        <p:spPr>
          <a:xfrm>
            <a:off x="6096000" y="46014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@Output allows you to make the </a:t>
            </a:r>
            <a:r>
              <a:rPr lang="en-US" dirty="0" err="1">
                <a:latin typeface="Calibri" panose="020F0502020204030204" pitchFamily="34" charset="0"/>
              </a:rPr>
              <a:t>eventEmitter</a:t>
            </a:r>
            <a:r>
              <a:rPr lang="en-US" dirty="0">
                <a:latin typeface="Calibri" panose="020F0502020204030204" pitchFamily="34" charset="0"/>
              </a:rPr>
              <a:t> listenable from the outside</a:t>
            </a:r>
            <a:endParaRPr lang="fr-MA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reference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0125F-D0B2-4C51-A4DE-0BCC66A83603}"/>
              </a:ext>
            </a:extLst>
          </p:cNvPr>
          <p:cNvSpPr/>
          <p:nvPr/>
        </p:nvSpPr>
        <p:spPr>
          <a:xfrm>
            <a:off x="328654" y="2335624"/>
            <a:ext cx="7121718" cy="303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type="text"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class="form-control"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#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class="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(click)="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serverNameInput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)"&gt;Add Server&lt;/button&gt;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01865-9C3F-4476-BE8D-6CE0B65E63A2}"/>
              </a:ext>
            </a:extLst>
          </p:cNvPr>
          <p:cNvSpPr/>
          <p:nvPr/>
        </p:nvSpPr>
        <p:spPr>
          <a:xfrm>
            <a:off x="7293906" y="2735092"/>
            <a:ext cx="6096000" cy="16792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onAddServer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name:HtmlInputElement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name.value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@Directive({</a:t>
            </a:r>
            <a:endParaRPr lang="fr-MA" dirty="0"/>
          </a:p>
          <a:p>
            <a:r>
              <a:rPr lang="fr-MA" b="1" dirty="0"/>
              <a:t>	</a:t>
            </a:r>
            <a:r>
              <a:rPr lang="fr-MA" b="1" dirty="0" err="1"/>
              <a:t>selector</a:t>
            </a:r>
            <a:r>
              <a:rPr lang="fr-MA" b="1" dirty="0"/>
              <a:t>: '[</a:t>
            </a:r>
            <a:r>
              <a:rPr lang="fr-MA" b="1" dirty="0" err="1"/>
              <a:t>appBasicHighlight</a:t>
            </a:r>
            <a:r>
              <a:rPr lang="fr-MA" b="1" dirty="0"/>
              <a:t>]'</a:t>
            </a:r>
            <a:endParaRPr lang="fr-MA" dirty="0"/>
          </a:p>
          <a:p>
            <a:r>
              <a:rPr lang="en-US" b="1" dirty="0"/>
              <a:t>})</a:t>
            </a:r>
            <a:endParaRPr lang="fr-MA" dirty="0"/>
          </a:p>
          <a:p>
            <a:r>
              <a:rPr lang="en-US" b="1" dirty="0"/>
              <a:t>export class </a:t>
            </a:r>
            <a:r>
              <a:rPr lang="en-US" b="1" dirty="0" err="1"/>
              <a:t>BasicHighlightDirective</a:t>
            </a:r>
            <a:r>
              <a:rPr lang="en-US" b="1" dirty="0"/>
              <a:t> implements </a:t>
            </a:r>
            <a:r>
              <a:rPr lang="en-US" b="1" dirty="0" err="1"/>
              <a:t>OnInit</a:t>
            </a:r>
            <a:r>
              <a:rPr lang="en-US" b="1" dirty="0"/>
              <a:t>{</a:t>
            </a:r>
            <a:endParaRPr lang="fr-MA" dirty="0"/>
          </a:p>
          <a:p>
            <a:r>
              <a:rPr lang="en-US" b="1" dirty="0"/>
              <a:t>	constructor(private </a:t>
            </a:r>
            <a:r>
              <a:rPr lang="en-US" b="1" dirty="0" err="1"/>
              <a:t>elementRef:ElementRef</a:t>
            </a:r>
            <a:r>
              <a:rPr lang="en-US" b="1" dirty="0"/>
              <a:t>){}</a:t>
            </a:r>
            <a:endParaRPr lang="fr-MA" dirty="0"/>
          </a:p>
          <a:p>
            <a:endParaRPr lang="en-US" b="1" dirty="0"/>
          </a:p>
          <a:p>
            <a:pPr lvl="1"/>
            <a:r>
              <a:rPr lang="en-US" b="1" dirty="0" err="1"/>
              <a:t>ngOnInit</a:t>
            </a:r>
            <a:r>
              <a:rPr lang="en-US" b="1" dirty="0"/>
              <a:t>(){</a:t>
            </a:r>
            <a:endParaRPr lang="fr-MA" dirty="0"/>
          </a:p>
          <a:p>
            <a:pPr lvl="1"/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='green';</a:t>
            </a:r>
            <a:endParaRPr lang="fr-MA" dirty="0"/>
          </a:p>
          <a:p>
            <a:pPr lvl="1"/>
            <a:r>
              <a:rPr lang="fr-MA" b="1" dirty="0"/>
              <a:t>}</a:t>
            </a:r>
            <a:endParaRPr lang="fr-MA" dirty="0"/>
          </a:p>
          <a:p>
            <a:r>
              <a:rPr lang="fr-MA" b="1" dirty="0"/>
              <a:t>}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863C08-8C38-4563-A423-D0CFA0F16D69}"/>
              </a:ext>
            </a:extLst>
          </p:cNvPr>
          <p:cNvSpPr/>
          <p:nvPr/>
        </p:nvSpPr>
        <p:spPr>
          <a:xfrm>
            <a:off x="369546" y="5202474"/>
            <a:ext cx="6096000" cy="9022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</a:t>
            </a:r>
            <a:r>
              <a:rPr lang="en-US" sz="16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appBasicHighlight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Style with basic directive&lt;/p&gt;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519A9-5046-4778-809F-C9EA0D1404A7}"/>
              </a:ext>
            </a:extLst>
          </p:cNvPr>
          <p:cNvSpPr/>
          <p:nvPr/>
        </p:nvSpPr>
        <p:spPr>
          <a:xfrm>
            <a:off x="6856850" y="5917893"/>
            <a:ext cx="454483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CLI: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 d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nom_directive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71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</a:t>
            </a:r>
            <a:r>
              <a:rPr lang="en-US" dirty="0" err="1"/>
              <a:t>Linstener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/>
              <a:t>@</a:t>
            </a:r>
            <a:r>
              <a:rPr lang="fr-MA" b="1" dirty="0" err="1"/>
              <a:t>HostListener</a:t>
            </a:r>
            <a:r>
              <a:rPr lang="fr-MA" b="1" dirty="0"/>
              <a:t>('</a:t>
            </a:r>
            <a:r>
              <a:rPr lang="fr-MA" b="1" dirty="0" err="1"/>
              <a:t>mouseenter</a:t>
            </a:r>
            <a:r>
              <a:rPr lang="fr-MA" b="1" dirty="0"/>
              <a:t>')</a:t>
            </a:r>
            <a:endParaRPr lang="fr-MA" dirty="0"/>
          </a:p>
          <a:p>
            <a:r>
              <a:rPr lang="fr-MA" b="1" dirty="0" err="1"/>
              <a:t>mouseOver</a:t>
            </a:r>
            <a:r>
              <a:rPr lang="fr-MA" b="1" dirty="0"/>
              <a:t>(</a:t>
            </a:r>
            <a:r>
              <a:rPr lang="fr-MA" b="1" dirty="0" err="1"/>
              <a:t>eventData:Event</a:t>
            </a:r>
            <a:r>
              <a:rPr lang="fr-MA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</a:t>
            </a:r>
            <a:endParaRPr lang="fr-MA" dirty="0"/>
          </a:p>
          <a:p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this.elementRef.nativeElement.style.backgroundColor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5420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D6F7E-1DA8-4734-AB2C-2C7DE89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</a:t>
            </a:r>
            <a:r>
              <a:rPr lang="en-US" b="1" dirty="0" err="1"/>
              <a:t>HostBinding</a:t>
            </a:r>
            <a:r>
              <a:rPr lang="en-US" b="1" dirty="0"/>
              <a:t> to Bind to Host Properties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9E88C-BE7D-490A-AE92-00FAB05F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DB0D558-0D73-467A-A71B-3CCEFA40F02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19B93E9-FE6C-442E-A194-86379FD8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73480DD-7C65-4DF3-8DAA-292164B2857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6431D3-2EEA-4459-BF0D-6635A478289C}"/>
              </a:ext>
            </a:extLst>
          </p:cNvPr>
          <p:cNvSpPr/>
          <p:nvPr/>
        </p:nvSpPr>
        <p:spPr>
          <a:xfrm>
            <a:off x="447923" y="2196100"/>
            <a:ext cx="107475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b="1" dirty="0" err="1"/>
              <a:t>Bind</a:t>
            </a:r>
            <a:r>
              <a:rPr lang="fr-MA" b="1" dirty="0"/>
              <a:t> </a:t>
            </a:r>
            <a:r>
              <a:rPr lang="fr-MA" b="1" dirty="0" err="1"/>
              <a:t>style.backgroundColor</a:t>
            </a:r>
            <a:r>
              <a:rPr lang="fr-MA" b="1" dirty="0"/>
              <a:t> to the </a:t>
            </a:r>
            <a:r>
              <a:rPr lang="fr-MA" b="1" dirty="0" err="1"/>
              <a:t>property</a:t>
            </a:r>
            <a:r>
              <a:rPr lang="fr-MA" b="1" dirty="0"/>
              <a:t> </a:t>
            </a:r>
            <a:r>
              <a:rPr lang="fr-MA" b="1" dirty="0" err="1"/>
              <a:t>backgroudColor</a:t>
            </a:r>
            <a:r>
              <a:rPr lang="fr-MA" b="1" dirty="0"/>
              <a:t>:</a:t>
            </a:r>
            <a:endParaRPr lang="fr-MA" dirty="0"/>
          </a:p>
          <a:p>
            <a:r>
              <a:rPr lang="fr-MA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HostBinding</a:t>
            </a:r>
            <a:r>
              <a:rPr lang="en-US" b="1" dirty="0"/>
              <a:t>('</a:t>
            </a:r>
            <a:r>
              <a:rPr lang="en-US" b="1" dirty="0" err="1"/>
              <a:t>style.backgroundColor</a:t>
            </a:r>
            <a:r>
              <a:rPr lang="en-US" b="1" dirty="0"/>
              <a:t>') </a:t>
            </a:r>
            <a:r>
              <a:rPr lang="en-US" b="1" dirty="0" err="1"/>
              <a:t>backgroundColor:string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 </a:t>
            </a:r>
            <a:endParaRPr lang="fr-MA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mouseenter</a:t>
            </a:r>
            <a:r>
              <a:rPr lang="en-US" b="1" dirty="0"/>
              <a:t>') </a:t>
            </a:r>
            <a:r>
              <a:rPr lang="en-US" b="1" dirty="0" err="1"/>
              <a:t>mouseOver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='yellow';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  <a:p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HostListener</a:t>
            </a:r>
            <a:r>
              <a:rPr lang="en-US" b="1" dirty="0"/>
              <a:t>('</a:t>
            </a:r>
            <a:r>
              <a:rPr lang="en-US" b="1" dirty="0" err="1"/>
              <a:t>mouseleave</a:t>
            </a:r>
            <a:r>
              <a:rPr lang="en-US" b="1" dirty="0"/>
              <a:t>') </a:t>
            </a:r>
            <a:r>
              <a:rPr lang="en-US" b="1" dirty="0" err="1"/>
              <a:t>mouseLeave</a:t>
            </a:r>
            <a:r>
              <a:rPr lang="en-US" b="1" dirty="0"/>
              <a:t>(</a:t>
            </a:r>
            <a:r>
              <a:rPr lang="en-US" b="1" dirty="0" err="1"/>
              <a:t>eventData:Event</a:t>
            </a:r>
            <a:r>
              <a:rPr lang="en-US" b="1" dirty="0"/>
              <a:t>){</a:t>
            </a:r>
            <a:endParaRPr lang="fr-MA" dirty="0"/>
          </a:p>
          <a:p>
            <a:r>
              <a:rPr lang="en-US" b="1" dirty="0"/>
              <a:t>	</a:t>
            </a:r>
            <a:r>
              <a:rPr lang="en-US" b="1" dirty="0" err="1"/>
              <a:t>this.backgroundColor</a:t>
            </a:r>
            <a:r>
              <a:rPr lang="en-US" b="1" dirty="0"/>
              <a:t>='transparent';</a:t>
            </a:r>
            <a:endParaRPr lang="fr-MA" dirty="0"/>
          </a:p>
          <a:p>
            <a:r>
              <a:rPr lang="en-US" b="1" dirty="0"/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393224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NgSwitch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[</a:t>
            </a:r>
            <a:r>
              <a:rPr lang="en-US" dirty="0" err="1"/>
              <a:t>ngSwitch</a:t>
            </a:r>
            <a:r>
              <a:rPr lang="en-US" dirty="0"/>
              <a:t>]="value"&gt;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="5"&gt;Value is 5&lt;/p&gt;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="10"&gt;Value is 10&lt;/p&gt;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ngSwitchCase</a:t>
            </a:r>
            <a:r>
              <a:rPr lang="en-US" dirty="0"/>
              <a:t>="100"&gt;Value is 100&lt;/p&gt;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&lt;p *</a:t>
            </a:r>
            <a:r>
              <a:rPr lang="en-US" dirty="0" err="1"/>
              <a:t>ngSwitchDefault</a:t>
            </a:r>
            <a:r>
              <a:rPr lang="en-US" dirty="0"/>
              <a:t>&gt;Value is default&lt;/p&gt;</a:t>
            </a:r>
            <a:endParaRPr lang="fr-MA" dirty="0"/>
          </a:p>
          <a:p>
            <a:pPr marL="0" indent="0">
              <a:buNone/>
            </a:pPr>
            <a:r>
              <a:rPr lang="fr-MA" dirty="0"/>
              <a:t>&lt;/div&gt;</a:t>
            </a:r>
          </a:p>
          <a:p>
            <a:pPr marL="0" indent="0">
              <a:buNone/>
            </a:pP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69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server.instanceType</a:t>
            </a:r>
            <a:r>
              <a:rPr lang="fr-FR" dirty="0"/>
              <a:t> | </a:t>
            </a:r>
            <a:r>
              <a:rPr lang="fr-FR" dirty="0" err="1"/>
              <a:t>uppercase</a:t>
            </a:r>
            <a:r>
              <a:rPr lang="fr-FR" dirty="0"/>
              <a:t>}} |  {{ </a:t>
            </a:r>
            <a:r>
              <a:rPr lang="fr-FR" dirty="0" err="1"/>
              <a:t>server.started</a:t>
            </a:r>
            <a:r>
              <a:rPr lang="fr-FR" dirty="0"/>
              <a:t> | date}}</a:t>
            </a:r>
          </a:p>
          <a:p>
            <a:pPr marL="0" indent="0">
              <a:buNone/>
            </a:pPr>
            <a:r>
              <a:rPr lang="fr-FR" dirty="0"/>
              <a:t>  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err="1"/>
              <a:t>Parametrizing</a:t>
            </a:r>
            <a:r>
              <a:rPr lang="fr-FR" dirty="0"/>
              <a:t> Pipes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'}}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Chaining</a:t>
            </a:r>
            <a:r>
              <a:rPr lang="fr-FR" dirty="0"/>
              <a:t> Multiple Pipes</a:t>
            </a:r>
            <a:r>
              <a:rPr lang="fr-MA" dirty="0"/>
              <a:t> </a:t>
            </a:r>
          </a:p>
          <a:p>
            <a:pPr marL="0" indent="0">
              <a:buNone/>
            </a:pPr>
            <a:r>
              <a:rPr lang="fr-FR" dirty="0"/>
              <a:t>{{ </a:t>
            </a:r>
            <a:r>
              <a:rPr lang="fr-FR" dirty="0" err="1"/>
              <a:t>server.started</a:t>
            </a:r>
            <a:r>
              <a:rPr lang="fr-FR" dirty="0"/>
              <a:t> | date:'</a:t>
            </a:r>
            <a:r>
              <a:rPr lang="fr-FR" dirty="0" err="1"/>
              <a:t>fullDate</a:t>
            </a:r>
            <a:r>
              <a:rPr lang="fr-FR" dirty="0"/>
              <a:t>'| </a:t>
            </a:r>
            <a:r>
              <a:rPr lang="fr-FR" dirty="0" err="1"/>
              <a:t>uppercase</a:t>
            </a:r>
            <a:r>
              <a:rPr lang="fr-FR" dirty="0"/>
              <a:t>}}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0120267-6562-4F23-B8D0-0CF002E240FD}"/>
              </a:ext>
            </a:extLst>
          </p:cNvPr>
          <p:cNvSpPr/>
          <p:nvPr/>
        </p:nvSpPr>
        <p:spPr>
          <a:xfrm>
            <a:off x="8273143" y="35465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/>
              <a:t>Server{</a:t>
            </a:r>
          </a:p>
          <a:p>
            <a:r>
              <a:rPr lang="fr-MA" dirty="0"/>
              <a:t>	</a:t>
            </a:r>
            <a:r>
              <a:rPr lang="fr-MA" dirty="0" err="1"/>
              <a:t>instanceType</a:t>
            </a:r>
            <a:r>
              <a:rPr lang="fr-MA" dirty="0"/>
              <a:t>:’medium’,</a:t>
            </a:r>
          </a:p>
          <a:p>
            <a:r>
              <a:rPr lang="fr-MA" dirty="0"/>
              <a:t>	</a:t>
            </a:r>
            <a:r>
              <a:rPr lang="fr-MA" dirty="0" err="1"/>
              <a:t>started</a:t>
            </a:r>
            <a:r>
              <a:rPr lang="fr-MA" dirty="0"/>
              <a:t>: new Date(23,2,2019),</a:t>
            </a:r>
          </a:p>
          <a:p>
            <a:r>
              <a:rPr lang="fr-MA" dirty="0"/>
              <a:t>	</a:t>
            </a:r>
            <a:r>
              <a:rPr lang="fr-MA" dirty="0" err="1"/>
              <a:t>name</a:t>
            </a:r>
            <a:r>
              <a:rPr lang="fr-MA" dirty="0"/>
              <a:t>:’ Dev Server’</a:t>
            </a:r>
          </a:p>
          <a:p>
            <a:r>
              <a:rPr lang="fr-MA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105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Creating</a:t>
            </a:r>
            <a:r>
              <a:rPr lang="fr-FR" dirty="0"/>
              <a:t> a Custom Pipe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import { </a:t>
            </a:r>
            <a:r>
              <a:rPr lang="fr-FR" sz="2000" dirty="0" err="1"/>
              <a:t>PipeTransform</a:t>
            </a:r>
            <a:r>
              <a:rPr lang="fr-FR" sz="2000" dirty="0"/>
              <a:t> } </a:t>
            </a:r>
            <a:r>
              <a:rPr lang="fr-FR" sz="2000" dirty="0" err="1"/>
              <a:t>from</a:t>
            </a:r>
            <a:r>
              <a:rPr lang="fr-FR" sz="2000" dirty="0"/>
              <a:t> "@</a:t>
            </a:r>
            <a:r>
              <a:rPr lang="fr-FR" sz="2000" dirty="0" err="1"/>
              <a:t>angular</a:t>
            </a:r>
            <a:r>
              <a:rPr lang="fr-FR" sz="2000" dirty="0"/>
              <a:t>/</a:t>
            </a:r>
            <a:r>
              <a:rPr lang="fr-FR" sz="2000" dirty="0" err="1"/>
              <a:t>core</a:t>
            </a:r>
            <a:r>
              <a:rPr lang="fr-FR" sz="2000" dirty="0"/>
              <a:t>";</a:t>
            </a:r>
          </a:p>
          <a:p>
            <a:pPr marL="0" indent="0">
              <a:buNone/>
            </a:pPr>
            <a:r>
              <a:rPr lang="fr-FR" sz="2000" dirty="0"/>
              <a:t> </a:t>
            </a:r>
          </a:p>
          <a:p>
            <a:pPr marL="0" indent="0">
              <a:buNone/>
            </a:pPr>
            <a:r>
              <a:rPr lang="fr-FR" sz="2000" dirty="0"/>
              <a:t>@Pipe({</a:t>
            </a:r>
          </a:p>
          <a:p>
            <a:pPr marL="0" indent="0">
              <a:buNone/>
            </a:pPr>
            <a:r>
              <a:rPr lang="fr-FR" sz="2000" dirty="0"/>
              <a:t>	</a:t>
            </a:r>
            <a:r>
              <a:rPr lang="fr-FR" sz="2000" dirty="0" err="1"/>
              <a:t>name</a:t>
            </a:r>
            <a:r>
              <a:rPr lang="fr-FR" sz="2000" dirty="0"/>
              <a:t>:'</a:t>
            </a:r>
            <a:r>
              <a:rPr lang="fr-FR" sz="2000" dirty="0" err="1"/>
              <a:t>shorten</a:t>
            </a:r>
            <a:r>
              <a:rPr lang="fr-FR" sz="2000" dirty="0"/>
              <a:t>'</a:t>
            </a:r>
          </a:p>
          <a:p>
            <a:pPr marL="0" indent="0">
              <a:buNone/>
            </a:pPr>
            <a:r>
              <a:rPr lang="fr-FR" sz="2000" dirty="0"/>
              <a:t>})</a:t>
            </a:r>
          </a:p>
          <a:p>
            <a:pPr marL="0" indent="0">
              <a:buNone/>
            </a:pPr>
            <a:r>
              <a:rPr lang="fr-FR" sz="2000" dirty="0"/>
              <a:t>export class </a:t>
            </a:r>
            <a:r>
              <a:rPr lang="fr-FR" sz="2000" dirty="0" err="1"/>
              <a:t>ShortenPipe</a:t>
            </a:r>
            <a:r>
              <a:rPr lang="fr-FR" sz="2000" dirty="0"/>
              <a:t> </a:t>
            </a:r>
            <a:r>
              <a:rPr lang="fr-FR" sz="2000" dirty="0" err="1"/>
              <a:t>implements</a:t>
            </a:r>
            <a:r>
              <a:rPr lang="fr-FR" sz="2000" dirty="0"/>
              <a:t> </a:t>
            </a:r>
            <a:r>
              <a:rPr lang="fr-FR" sz="2000" dirty="0" err="1"/>
              <a:t>PipeTransform</a:t>
            </a:r>
            <a:r>
              <a:rPr lang="fr-FR" sz="2000" dirty="0"/>
              <a:t>{</a:t>
            </a:r>
          </a:p>
          <a:p>
            <a:pPr marL="457200" lvl="1" indent="0">
              <a:buNone/>
            </a:pPr>
            <a:r>
              <a:rPr lang="fr-FR" dirty="0" err="1"/>
              <a:t>transform</a:t>
            </a:r>
            <a:r>
              <a:rPr lang="fr-FR" dirty="0"/>
              <a:t>(</a:t>
            </a:r>
            <a:r>
              <a:rPr lang="fr-FR" dirty="0" err="1"/>
              <a:t>value:any</a:t>
            </a:r>
            <a:r>
              <a:rPr lang="fr-FR" dirty="0"/>
              <a:t>){</a:t>
            </a:r>
          </a:p>
          <a:p>
            <a:pPr marL="914400" lvl="2" indent="0">
              <a:buNone/>
            </a:pPr>
            <a:r>
              <a:rPr lang="fr-FR" sz="2000" dirty="0"/>
              <a:t>if(</a:t>
            </a:r>
            <a:r>
              <a:rPr lang="fr-FR" sz="2000" dirty="0" err="1"/>
              <a:t>value.length</a:t>
            </a:r>
            <a:r>
              <a:rPr lang="fr-FR" sz="2000" dirty="0"/>
              <a:t>&gt;10){</a:t>
            </a:r>
          </a:p>
          <a:p>
            <a:pPr marL="914400" lvl="2" indent="0">
              <a:buNone/>
            </a:pPr>
            <a:r>
              <a:rPr lang="fr-FR" sz="2000" dirty="0"/>
              <a:t>	return </a:t>
            </a:r>
            <a:r>
              <a:rPr lang="fr-FR" sz="2000" dirty="0" err="1"/>
              <a:t>value.substr</a:t>
            </a:r>
            <a:r>
              <a:rPr lang="fr-FR" sz="2000" dirty="0"/>
              <a:t>(0,10)+'...';</a:t>
            </a:r>
          </a:p>
          <a:p>
            <a:pPr marL="914400" lvl="2" indent="0">
              <a:buNone/>
            </a:pPr>
            <a:r>
              <a:rPr lang="fr-FR" sz="2000" dirty="0"/>
              <a:t>}</a:t>
            </a:r>
          </a:p>
          <a:p>
            <a:pPr marL="914400" lvl="2" indent="0">
              <a:buNone/>
            </a:pPr>
            <a:r>
              <a:rPr lang="fr-FR" sz="2000" dirty="0"/>
              <a:t>return value;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r>
              <a:rPr lang="fr-FR" sz="2000" dirty="0"/>
              <a:t>}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386ABA-A0AE-4E6B-9F01-0A552AE1F00C}"/>
              </a:ext>
            </a:extLst>
          </p:cNvPr>
          <p:cNvSpPr/>
          <p:nvPr/>
        </p:nvSpPr>
        <p:spPr>
          <a:xfrm>
            <a:off x="7760151" y="2149994"/>
            <a:ext cx="4108817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{{ server.name | </a:t>
            </a:r>
            <a:r>
              <a:rPr lang="fr-FR" dirty="0" err="1">
                <a:latin typeface="Consolas" panose="020B0609020204030204" pitchFamily="49" charset="0"/>
              </a:rPr>
              <a:t>shorten</a:t>
            </a:r>
            <a:r>
              <a:rPr lang="fr-FR" dirty="0">
                <a:latin typeface="Consolas" panose="020B0609020204030204" pitchFamily="49" charset="0"/>
              </a:rPr>
              <a:t> }}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5B3C5-B28E-4878-A96B-D81C79E3D462}"/>
              </a:ext>
            </a:extLst>
          </p:cNvPr>
          <p:cNvSpPr/>
          <p:nvPr/>
        </p:nvSpPr>
        <p:spPr>
          <a:xfrm>
            <a:off x="7412648" y="6014974"/>
            <a:ext cx="424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</a:rPr>
              <a:t>Creation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with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angular</a:t>
            </a:r>
            <a:r>
              <a:rPr lang="fr-FR" dirty="0">
                <a:latin typeface="Calibri" panose="020F0502020204030204" pitchFamily="34" charset="0"/>
              </a:rPr>
              <a:t> CLI: </a:t>
            </a:r>
            <a:r>
              <a:rPr lang="fr-FR" dirty="0" err="1">
                <a:latin typeface="Calibri" panose="020F0502020204030204" pitchFamily="34" charset="0"/>
              </a:rPr>
              <a:t>Ng</a:t>
            </a:r>
            <a:r>
              <a:rPr lang="fr-FR" dirty="0">
                <a:latin typeface="Calibri" panose="020F0502020204030204" pitchFamily="34" charset="0"/>
              </a:rPr>
              <a:t> g p </a:t>
            </a:r>
            <a:r>
              <a:rPr lang="fr-FR" dirty="0" err="1">
                <a:latin typeface="Calibri" panose="020F0502020204030204" pitchFamily="34" charset="0"/>
              </a:rPr>
              <a:t>namePipe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5219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parametrizing a custom pipe 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064F4-69D6-499B-844D-9C765DB7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transform(</a:t>
            </a:r>
            <a:r>
              <a:rPr lang="en-US" dirty="0" err="1"/>
              <a:t>value:any</a:t>
            </a:r>
            <a:r>
              <a:rPr lang="en-US" dirty="0"/>
              <a:t>, limit: number){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value.length</a:t>
            </a:r>
            <a:r>
              <a:rPr lang="en-US" dirty="0"/>
              <a:t>&gt;limit){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	return </a:t>
            </a:r>
            <a:r>
              <a:rPr lang="en-US" dirty="0" err="1"/>
              <a:t>value.substr</a:t>
            </a:r>
            <a:r>
              <a:rPr lang="en-US" dirty="0"/>
              <a:t>(0,limit)+'...';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} </a:t>
            </a:r>
            <a:endParaRPr lang="fr-MA" dirty="0"/>
          </a:p>
          <a:p>
            <a:pPr marL="457200" lvl="1" indent="0">
              <a:buNone/>
            </a:pPr>
            <a:r>
              <a:rPr lang="en-US" dirty="0"/>
              <a:t>return value; 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} 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9775A-6D1E-49EA-A488-F595456A72E1}"/>
              </a:ext>
            </a:extLst>
          </p:cNvPr>
          <p:cNvSpPr/>
          <p:nvPr/>
        </p:nvSpPr>
        <p:spPr>
          <a:xfrm>
            <a:off x="7629447" y="2841792"/>
            <a:ext cx="323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 }} </a:t>
            </a:r>
            <a:endParaRPr lang="fr-M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64CEEE-92C3-4E8D-B038-988C4BD85CDE}"/>
              </a:ext>
            </a:extLst>
          </p:cNvPr>
          <p:cNvSpPr/>
          <p:nvPr/>
        </p:nvSpPr>
        <p:spPr>
          <a:xfrm>
            <a:off x="5174453" y="5430369"/>
            <a:ext cx="4643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 server.name | shorten:5:arg2:arg3:… }}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859545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9348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Shape 140">
            <a:extLst>
              <a:ext uri="{FF2B5EF4-FFF2-40B4-BE49-F238E27FC236}">
                <a16:creationId xmlns:a16="http://schemas.microsoft.com/office/drawing/2014/main" id="{8A91D2F3-A297-40C6-AD14-C7F8054CDCBF}"/>
              </a:ext>
            </a:extLst>
          </p:cNvPr>
          <p:cNvSpPr txBox="1">
            <a:spLocks/>
          </p:cNvSpPr>
          <p:nvPr/>
        </p:nvSpPr>
        <p:spPr>
          <a:xfrm>
            <a:off x="948461" y="3399483"/>
            <a:ext cx="10818253" cy="12030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TypeScript-based open-source front-end web application platform led by the Angular Team at Google and by a community of individuals and corporations. Angular is a complete rewrite from the same team that built AngularJS.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50468E-D71D-44CC-BE4C-285B5EE5D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962"/>
          <a:stretch/>
        </p:blipFill>
        <p:spPr>
          <a:xfrm>
            <a:off x="3043591" y="2557938"/>
            <a:ext cx="880339" cy="841545"/>
          </a:xfrm>
          <a:prstGeom prst="rect">
            <a:avLst/>
          </a:prstGeom>
        </p:spPr>
      </p:pic>
      <p:sp>
        <p:nvSpPr>
          <p:cNvPr id="9" name="Shape 140">
            <a:extLst>
              <a:ext uri="{FF2B5EF4-FFF2-40B4-BE49-F238E27FC236}">
                <a16:creationId xmlns:a16="http://schemas.microsoft.com/office/drawing/2014/main" id="{A3B39695-C5A1-4DEB-8400-399A940269CF}"/>
              </a:ext>
            </a:extLst>
          </p:cNvPr>
          <p:cNvSpPr txBox="1">
            <a:spLocks/>
          </p:cNvSpPr>
          <p:nvPr/>
        </p:nvSpPr>
        <p:spPr>
          <a:xfrm>
            <a:off x="948460" y="4714701"/>
            <a:ext cx="10818253" cy="9137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Angular is a Javascript Framework which allows you to create reactive Single Page Applications (SPAs)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B9EE-B904-4E2D-B549-BE5A27D6239B}"/>
              </a:ext>
            </a:extLst>
          </p:cNvPr>
          <p:cNvSpPr txBox="1"/>
          <p:nvPr/>
        </p:nvSpPr>
        <p:spPr>
          <a:xfrm>
            <a:off x="948461" y="290153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r>
              <a:rPr lang="fr-FR" dirty="0"/>
              <a:t>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Service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D934D94-4A61-4086-B5D7-7467954426E7}"/>
              </a:ext>
            </a:extLst>
          </p:cNvPr>
          <p:cNvSpPr/>
          <p:nvPr/>
        </p:nvSpPr>
        <p:spPr>
          <a:xfrm>
            <a:off x="505096" y="2264454"/>
            <a:ext cx="46242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status:string</a:t>
            </a:r>
            <a:r>
              <a:rPr lang="fr-FR" dirty="0">
                <a:latin typeface="Consolas" panose="020B0609020204030204" pitchFamily="49" charset="0"/>
              </a:rPr>
              <a:t>){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console.log(‘Change f the service to:'+</a:t>
            </a:r>
            <a:r>
              <a:rPr lang="fr-FR" dirty="0" err="1">
                <a:latin typeface="Consolas" panose="020B0609020204030204" pitchFamily="49" charset="0"/>
              </a:rPr>
              <a:t>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535FB-3D07-4773-B1C8-468FA342A33F}"/>
              </a:ext>
            </a:extLst>
          </p:cNvPr>
          <p:cNvSpPr/>
          <p:nvPr/>
        </p:nvSpPr>
        <p:spPr>
          <a:xfrm>
            <a:off x="5050972" y="2807612"/>
            <a:ext cx="68253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providers: [</a:t>
            </a:r>
            <a:r>
              <a:rPr lang="fr-FR" dirty="0" err="1">
                <a:latin typeface="Consolas" panose="020B0609020204030204" pitchFamily="49" charset="0"/>
              </a:rPr>
              <a:t>LoggingService</a:t>
            </a:r>
            <a:r>
              <a:rPr lang="fr-FR" dirty="0">
                <a:latin typeface="Consolas" panose="020B0609020204030204" pitchFamily="49" charset="0"/>
              </a:rPr>
              <a:t>]</a:t>
            </a:r>
          </a:p>
          <a:p>
            <a:r>
              <a:rPr lang="fr-FR" dirty="0">
                <a:latin typeface="Consolas" panose="020B0609020204030204" pitchFamily="49" charset="0"/>
              </a:rPr>
              <a:t>})</a:t>
            </a:r>
          </a:p>
          <a:p>
            <a:r>
              <a:rPr lang="fr-FR" dirty="0">
                <a:latin typeface="Consolas" panose="020B0609020204030204" pitchFamily="49" charset="0"/>
              </a:rPr>
              <a:t>export class </a:t>
            </a:r>
            <a:r>
              <a:rPr lang="fr-FR" dirty="0" err="1">
                <a:latin typeface="Consolas" panose="020B0609020204030204" pitchFamily="49" charset="0"/>
              </a:rPr>
              <a:t>NewAccountComponent</a:t>
            </a:r>
            <a:r>
              <a:rPr lang="fr-FR" dirty="0">
                <a:latin typeface="Consolas" panose="020B0609020204030204" pitchFamily="49" charset="0"/>
              </a:rPr>
              <a:t> {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logService:LoggingService</a:t>
            </a:r>
            <a:r>
              <a:rPr lang="fr-FR" dirty="0">
                <a:latin typeface="Consolas" panose="020B0609020204030204" pitchFamily="49" charset="0"/>
              </a:rPr>
              <a:t>){}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 </a:t>
            </a:r>
          </a:p>
          <a:p>
            <a:pPr marL="342900"/>
            <a:r>
              <a:rPr lang="fr-FR" dirty="0" err="1">
                <a:latin typeface="Consolas" panose="020B0609020204030204" pitchFamily="49" charset="0"/>
              </a:rPr>
              <a:t>onCreateAccount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accountName</a:t>
            </a:r>
            <a:r>
              <a:rPr lang="fr-FR" dirty="0">
                <a:latin typeface="Consolas" panose="020B0609020204030204" pitchFamily="49" charset="0"/>
              </a:rPr>
              <a:t>: string, 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: string) {</a:t>
            </a:r>
          </a:p>
          <a:p>
            <a:pPr marL="685800"/>
            <a:r>
              <a:rPr lang="fr-FR" dirty="0">
                <a:latin typeface="Consolas" panose="020B0609020204030204" pitchFamily="49" charset="0"/>
              </a:rPr>
              <a:t>…</a:t>
            </a:r>
          </a:p>
          <a:p>
            <a:pPr marL="685800"/>
            <a:r>
              <a:rPr lang="fr-FR" dirty="0" err="1">
                <a:latin typeface="Consolas" panose="020B0609020204030204" pitchFamily="49" charset="0"/>
              </a:rPr>
              <a:t>this.logService.logStatusChange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accountStatus</a:t>
            </a:r>
            <a:r>
              <a:rPr lang="fr-FR" dirty="0">
                <a:latin typeface="Consolas" panose="020B0609020204030204" pitchFamily="49" charset="0"/>
              </a:rPr>
              <a:t>);</a:t>
            </a:r>
          </a:p>
          <a:p>
            <a:pPr marL="342900"/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50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1523C-23EF-436A-A204-CB027FBE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Injector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3194735-D0DB-411C-9315-48EC0DC23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5279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D9B43E82-9948-4ABC-B55F-9AF67D994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2A237B0-653F-4AB8-B254-B4485004DE38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720AAD3-08EE-4586-B043-D7077A81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DA1CFEB-A8B4-479F-B277-672C9D823554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8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Services into others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C2C6C4F-9981-4FFE-B4F3-03CA0AF77711}"/>
              </a:ext>
            </a:extLst>
          </p:cNvPr>
          <p:cNvSpPr/>
          <p:nvPr/>
        </p:nvSpPr>
        <p:spPr>
          <a:xfrm>
            <a:off x="426284" y="2319014"/>
            <a:ext cx="6135013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of all the Service must be provided in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E2FF2-D22A-4138-A64A-83CC8EF51C34}"/>
              </a:ext>
            </a:extLst>
          </p:cNvPr>
          <p:cNvSpPr/>
          <p:nvPr/>
        </p:nvSpPr>
        <p:spPr>
          <a:xfrm>
            <a:off x="465297" y="3055243"/>
            <a:ext cx="6096000" cy="373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 the service into with the constructor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BF28B-B9BE-4CE1-A14B-DBE3CDCC6FC3}"/>
              </a:ext>
            </a:extLst>
          </p:cNvPr>
          <p:cNvSpPr/>
          <p:nvPr/>
        </p:nvSpPr>
        <p:spPr>
          <a:xfrm>
            <a:off x="426284" y="3791472"/>
            <a:ext cx="8604068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the @Injectable() annotation in the service that will inject the other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8E498-C3C6-40FA-ABB9-577AF3107917}"/>
              </a:ext>
            </a:extLst>
          </p:cNvPr>
          <p:cNvSpPr/>
          <p:nvPr/>
        </p:nvSpPr>
        <p:spPr>
          <a:xfrm>
            <a:off x="426284" y="4509192"/>
            <a:ext cx="695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  tell to angular that this class can inject other service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92986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6+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2D4741-0B39-4D98-8F56-3FF1E5C87AEF}"/>
              </a:ext>
            </a:extLst>
          </p:cNvPr>
          <p:cNvSpPr/>
          <p:nvPr/>
        </p:nvSpPr>
        <p:spPr>
          <a:xfrm>
            <a:off x="5233851" y="5485432"/>
            <a:ext cx="7592822" cy="679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5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adding a service class to the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providers[]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array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AppModule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you can set the following config in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@Injectable()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7C9FB-2A29-4960-8874-9A5F23A22861}"/>
              </a:ext>
            </a:extLst>
          </p:cNvPr>
          <p:cNvSpPr/>
          <p:nvPr/>
        </p:nvSpPr>
        <p:spPr>
          <a:xfrm>
            <a:off x="358104" y="183416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@Injectable({</a:t>
            </a:r>
            <a:r>
              <a:rPr lang="fr-FR" altLang="fr-FR" sz="2400" dirty="0" err="1">
                <a:latin typeface="Monaco"/>
              </a:rPr>
              <a:t>providedIn</a:t>
            </a:r>
            <a:r>
              <a:rPr lang="fr-FR" altLang="fr-FR" sz="2400" dirty="0">
                <a:latin typeface="Monaco"/>
              </a:rPr>
              <a:t>: 'root’})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open sans"/>
              </a:rPr>
              <a:t>This </a:t>
            </a:r>
            <a:r>
              <a:rPr lang="fr-FR" altLang="fr-FR" sz="2400" dirty="0" err="1">
                <a:latin typeface="open sans"/>
              </a:rPr>
              <a:t>is</a:t>
            </a:r>
            <a:r>
              <a:rPr lang="fr-FR" altLang="fr-FR" sz="2400" dirty="0">
                <a:latin typeface="open sans"/>
              </a:rPr>
              <a:t> </a:t>
            </a:r>
            <a:r>
              <a:rPr lang="fr-FR" altLang="fr-FR" sz="2400" dirty="0" err="1">
                <a:latin typeface="open sans"/>
              </a:rPr>
              <a:t>exactly</a:t>
            </a:r>
            <a:r>
              <a:rPr lang="fr-FR" altLang="fr-FR" sz="2400" dirty="0">
                <a:latin typeface="open sans"/>
              </a:rPr>
              <a:t> the </a:t>
            </a:r>
            <a:r>
              <a:rPr lang="fr-FR" altLang="fr-FR" sz="2400" dirty="0" err="1">
                <a:latin typeface="open sans"/>
              </a:rPr>
              <a:t>same</a:t>
            </a:r>
            <a:r>
              <a:rPr lang="fr-FR" altLang="fr-FR" sz="2400" dirty="0">
                <a:latin typeface="open sans"/>
              </a:rPr>
              <a:t> as:</a:t>
            </a: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open sans"/>
              </a:rPr>
              <a:t>and</a:t>
            </a:r>
            <a:endParaRPr lang="fr-FR" altLang="fr-F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import { 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 } </a:t>
            </a:r>
            <a:r>
              <a:rPr lang="fr-FR" altLang="fr-FR" sz="2400" dirty="0" err="1">
                <a:latin typeface="Monaco"/>
              </a:rPr>
              <a:t>from</a:t>
            </a:r>
            <a:r>
              <a:rPr lang="fr-FR" altLang="fr-FR" sz="2400" dirty="0">
                <a:latin typeface="Monaco"/>
              </a:rPr>
              <a:t> './</a:t>
            </a:r>
            <a:r>
              <a:rPr lang="fr-FR" altLang="fr-FR" sz="2400" dirty="0" err="1">
                <a:latin typeface="Monaco"/>
              </a:rPr>
              <a:t>path</a:t>
            </a:r>
            <a:r>
              <a:rPr lang="fr-FR" altLang="fr-FR" sz="2400" dirty="0">
                <a:latin typeface="Monaco"/>
              </a:rPr>
              <a:t>/to/</a:t>
            </a:r>
            <a:r>
              <a:rPr lang="fr-FR" altLang="fr-FR" sz="2400" dirty="0" err="1">
                <a:latin typeface="Monaco"/>
              </a:rPr>
              <a:t>my.service</a:t>
            </a:r>
            <a:r>
              <a:rPr lang="fr-FR" altLang="fr-FR" sz="2400" dirty="0">
                <a:latin typeface="Monaco"/>
              </a:rPr>
              <a:t>’;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@</a:t>
            </a:r>
            <a:r>
              <a:rPr lang="fr-FR" altLang="fr-FR" sz="2400" dirty="0" err="1">
                <a:latin typeface="Monaco"/>
              </a:rPr>
              <a:t>NgModule</a:t>
            </a:r>
            <a:r>
              <a:rPr lang="fr-FR" altLang="fr-FR" sz="2400" dirty="0">
                <a:latin typeface="Monaco"/>
              </a:rPr>
              <a:t>({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providers: [</a:t>
            </a:r>
            <a:r>
              <a:rPr lang="fr-FR" altLang="fr-FR" sz="2400" dirty="0" err="1">
                <a:latin typeface="Monaco"/>
              </a:rPr>
              <a:t>MyService</a:t>
            </a:r>
            <a:r>
              <a:rPr lang="fr-FR" altLang="fr-FR" sz="2400" dirty="0">
                <a:latin typeface="Monaco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})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Monaco"/>
              </a:rPr>
              <a:t>export class </a:t>
            </a:r>
            <a:r>
              <a:rPr lang="fr-FR" altLang="fr-FR" sz="2400" dirty="0" err="1">
                <a:latin typeface="Monaco"/>
              </a:rPr>
              <a:t>AppModule</a:t>
            </a:r>
            <a:r>
              <a:rPr lang="fr-FR" altLang="fr-FR" sz="2400" dirty="0">
                <a:latin typeface="Monaco"/>
              </a:rPr>
              <a:t> { ...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/>
              <a:t>Setting up and </a:t>
            </a:r>
            <a:r>
              <a:rPr lang="fr-MA" dirty="0" err="1"/>
              <a:t>Loading</a:t>
            </a:r>
            <a:r>
              <a:rPr lang="fr-MA" dirty="0"/>
              <a:t> Routes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2D828A-8BCE-4E08-9F6B-1686BD1CAA1F}"/>
              </a:ext>
            </a:extLst>
          </p:cNvPr>
          <p:cNvSpPr/>
          <p:nvPr/>
        </p:nvSpPr>
        <p:spPr>
          <a:xfrm>
            <a:off x="418011" y="2161024"/>
            <a:ext cx="6096000" cy="5050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component:HomeComponent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:'services',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component:ServersComponent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...],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imports: [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MA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</a:t>
            </a: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r-M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A6365-D3DA-4835-B841-632EDDEFED57}"/>
              </a:ext>
            </a:extLst>
          </p:cNvPr>
          <p:cNvSpPr/>
          <p:nvPr/>
        </p:nvSpPr>
        <p:spPr>
          <a:xfrm>
            <a:off x="6400800" y="2604048"/>
            <a:ext cx="6096000" cy="1197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app.component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&gt;&lt;/router-</a:t>
            </a:r>
            <a:r>
              <a:rPr lang="fr-MA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outlet</a:t>
            </a:r>
            <a:r>
              <a:rPr lang="fr-MA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to specify the loading location of the routes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8A2BD97-678B-4328-894E-C5723E609453}"/>
              </a:ext>
            </a:extLst>
          </p:cNvPr>
          <p:cNvSpPr/>
          <p:nvPr/>
        </p:nvSpPr>
        <p:spPr>
          <a:xfrm>
            <a:off x="680321" y="2536049"/>
            <a:ext cx="6096000" cy="15531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/>
              <a:t>&lt;ul&gt;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class="active"&gt;&lt;a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="/users"&gt;Users&lt;/a&gt;&lt;/li&gt;</a:t>
            </a:r>
          </a:p>
          <a:p>
            <a:pPr>
              <a:lnSpc>
                <a:spcPct val="107000"/>
              </a:lnSpc>
            </a:pPr>
            <a:r>
              <a:rPr lang="fr-MA" dirty="0"/>
              <a:t>&lt;/</a:t>
            </a:r>
            <a:r>
              <a:rPr lang="fr-MA" dirty="0" err="1"/>
              <a:t>ul</a:t>
            </a:r>
            <a:r>
              <a:rPr lang="fr-MA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99987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Active Router Links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2AD2873-CE27-42FB-8E3E-4EAD417E2053}"/>
              </a:ext>
            </a:extLst>
          </p:cNvPr>
          <p:cNvSpPr/>
          <p:nvPr/>
        </p:nvSpPr>
        <p:spPr>
          <a:xfrm>
            <a:off x="411508" y="2241576"/>
            <a:ext cx="8523485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&lt;ul&gt;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="/servers"&gt;Servers&lt;/a&gt;&lt;/li&gt;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="active"&gt;&lt;a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258E9-D1E4-4B07-95F6-43F97F0D6E50}"/>
              </a:ext>
            </a:extLst>
          </p:cNvPr>
          <p:cNvSpPr/>
          <p:nvPr/>
        </p:nvSpPr>
        <p:spPr>
          <a:xfrm>
            <a:off x="350548" y="4208195"/>
            <a:ext cx="10752880" cy="2051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  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="active" 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="/"&gt;Home&lt;/a&gt;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routerLinkActiveOptions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exact:true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}“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activate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routerLinkActive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only if the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exactly ‘/’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9006B-FA54-4C35-80C3-BC49FF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Programmatically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CA858-9EDD-4C73-AB35-F973CA91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247FCFAB-F6B9-4499-872C-BB42A3E33EFE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CFC9AE0-58D8-420E-BA5B-81F55857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E49D350-C164-4A39-B9D3-3615DA7DD9D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42F65A9-B109-442C-8688-10DA6DF7C6D0}"/>
              </a:ext>
            </a:extLst>
          </p:cNvPr>
          <p:cNvSpPr/>
          <p:nvPr/>
        </p:nvSpPr>
        <p:spPr>
          <a:xfrm>
            <a:off x="870857" y="3774904"/>
            <a:ext cx="6096000" cy="1592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constructor(private router :Router) { 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(['/servers']);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E9F58-B9E5-4E8D-A3CE-F2B5C25AC03F}"/>
              </a:ext>
            </a:extLst>
          </p:cNvPr>
          <p:cNvSpPr/>
          <p:nvPr/>
        </p:nvSpPr>
        <p:spPr>
          <a:xfrm>
            <a:off x="870857" y="2466923"/>
            <a:ext cx="7741920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(click)="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onLoadServer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()"&gt;Load Servers&lt;/button&gt;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1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Child(Nested) Route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322217" y="2084801"/>
            <a:ext cx="6096000" cy="33944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path:'servers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children:[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{path:':id/edit',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component:EditComp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322217" y="6052873"/>
            <a:ext cx="9474926" cy="37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add &lt;router-outlet&gt;&lt;/router-outlet&gt; in the Html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ServerComp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64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Routes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0A3B4F-9E68-4998-95CB-97EFC2CAB9A0}"/>
              </a:ext>
            </a:extLst>
          </p:cNvPr>
          <p:cNvSpPr/>
          <p:nvPr/>
        </p:nvSpPr>
        <p:spPr>
          <a:xfrm>
            <a:off x="680320" y="2266219"/>
            <a:ext cx="7706033" cy="155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appRoutes:Routes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path:'users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/:id/:name',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component:UserComponent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191C2-80AD-4EBF-98D5-31B60AB1C9EE}"/>
              </a:ext>
            </a:extLst>
          </p:cNvPr>
          <p:cNvSpPr/>
          <p:nvPr/>
        </p:nvSpPr>
        <p:spPr>
          <a:xfrm>
            <a:off x="637629" y="42574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constructor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private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route:ActivatedRoute</a:t>
            </a:r>
            <a:r>
              <a:rPr lang="fr-FR" dirty="0">
                <a:latin typeface="Consolas" panose="020B0609020204030204" pitchFamily="49" charset="0"/>
              </a:rPr>
              <a:t>) { }</a:t>
            </a:r>
          </a:p>
          <a:p>
            <a:r>
              <a:rPr lang="fr-FR" dirty="0" err="1">
                <a:latin typeface="Consolas" panose="020B0609020204030204" pitchFamily="49" charset="0"/>
              </a:rPr>
              <a:t>ngOnInit</a:t>
            </a:r>
            <a:r>
              <a:rPr lang="fr-FR" dirty="0">
                <a:latin typeface="Consolas" panose="020B0609020204030204" pitchFamily="49" charset="0"/>
              </a:rPr>
              <a:t>()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this.user</a:t>
            </a:r>
            <a:r>
              <a:rPr lang="fr-FR" dirty="0">
                <a:latin typeface="Consolas" panose="020B0609020204030204" pitchFamily="49" charset="0"/>
              </a:rPr>
              <a:t>={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id:this.route.snapshot.params</a:t>
            </a:r>
            <a:r>
              <a:rPr lang="fr-FR" dirty="0">
                <a:latin typeface="Consolas" panose="020B0609020204030204" pitchFamily="49" charset="0"/>
              </a:rPr>
              <a:t>['id'],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fr-FR" dirty="0" err="1">
                <a:latin typeface="Consolas" panose="020B0609020204030204" pitchFamily="49" charset="0"/>
              </a:rPr>
              <a:t>name:this.route.snapshot.params</a:t>
            </a:r>
            <a:r>
              <a:rPr lang="fr-FR" dirty="0">
                <a:latin typeface="Consolas" panose="020B0609020204030204" pitchFamily="49" charset="0"/>
              </a:rPr>
              <a:t>['</a:t>
            </a:r>
            <a:r>
              <a:rPr lang="fr-FR" dirty="0" err="1">
                <a:latin typeface="Consolas" panose="020B0609020204030204" pitchFamily="49" charset="0"/>
              </a:rPr>
              <a:t>name</a:t>
            </a:r>
            <a:r>
              <a:rPr lang="fr-FR" dirty="0">
                <a:latin typeface="Consolas" panose="020B0609020204030204" pitchFamily="49" charset="0"/>
              </a:rPr>
              <a:t>']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latin typeface="Consolas" panose="020B0609020204030204" pitchFamily="49" charset="0"/>
              </a:rPr>
              <a:t>}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34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216792" y="2712397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3938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May 2016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Complete Re-Write of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AngularJs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0598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Route Parameters Reactively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2DCFC1-05F5-4E28-90E2-3E3D9E722E6F}"/>
              </a:ext>
            </a:extLst>
          </p:cNvPr>
          <p:cNvSpPr/>
          <p:nvPr/>
        </p:nvSpPr>
        <p:spPr>
          <a:xfrm>
            <a:off x="583473" y="2163339"/>
            <a:ext cx="8125097" cy="432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['id'],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name:this.route.snapshot.params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['name']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this.route.params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.subscribe(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params:Params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this.user.id=params[‘id’];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this.user.name=params[‘name’];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114300"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04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QueryParams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CAD7CF5-FA51-49D7-AFCC-03D9C96A3A4A}"/>
              </a:ext>
            </a:extLst>
          </p:cNvPr>
          <p:cNvSpPr/>
          <p:nvPr/>
        </p:nvSpPr>
        <p:spPr>
          <a:xfrm>
            <a:off x="402801" y="2184188"/>
            <a:ext cx="9613861" cy="1582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routerLink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]="['/servers',5,'edit']"  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]="{allowEdit:'1'}"&gt;&lt;/a&gt;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programmatically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this.router.navigate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(['/servers',5,'edit'],{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queryParams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:{allowEdit:'1'}});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DB513-BF00-474B-84D3-001B92703573}"/>
              </a:ext>
            </a:extLst>
          </p:cNvPr>
          <p:cNvSpPr/>
          <p:nvPr/>
        </p:nvSpPr>
        <p:spPr>
          <a:xfrm>
            <a:off x="2656113" y="4129369"/>
            <a:ext cx="6096000" cy="26979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these values</a:t>
            </a:r>
            <a:endParaRPr lang="fr-MA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this.route.snapshot.queryParams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observable:</a:t>
            </a:r>
            <a:endParaRPr lang="en-US" dirty="0"/>
          </a:p>
          <a:p>
            <a:r>
              <a:rPr lang="en-US" dirty="0" err="1"/>
              <a:t>this.route.queryParams.subscribe</a:t>
            </a:r>
            <a:r>
              <a:rPr lang="en-US" dirty="0"/>
              <a:t>();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173188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Redirecting and Wildcard Routes</a:t>
            </a:r>
            <a:endParaRPr lang="fr-MA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764511"/>
            <a:chOff x="10071447" y="73479"/>
            <a:chExt cx="1674086" cy="76451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Ubuntu Light" panose="020B0304030602030204" pitchFamily="34" charset="0"/>
                </a:rPr>
                <a:t>ANGULAR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A87F01-22DA-4F12-B78C-7402CD3F5471}"/>
              </a:ext>
            </a:extLst>
          </p:cNvPr>
          <p:cNvSpPr/>
          <p:nvPr/>
        </p:nvSpPr>
        <p:spPr>
          <a:xfrm>
            <a:off x="680320" y="2366419"/>
            <a:ext cx="7917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…</a:t>
            </a:r>
          </a:p>
          <a:p>
            <a:r>
              <a:rPr lang="en-US" sz="2000" dirty="0"/>
              <a:t>{path:'not-found',</a:t>
            </a:r>
            <a:r>
              <a:rPr lang="en-US" sz="2000" dirty="0" err="1"/>
              <a:t>component:PageNotFoundComponent</a:t>
            </a:r>
            <a:r>
              <a:rPr lang="en-US" sz="2000" dirty="0"/>
              <a:t>},</a:t>
            </a:r>
            <a:endParaRPr lang="fr-MA" sz="2000" dirty="0"/>
          </a:p>
          <a:p>
            <a:r>
              <a:rPr lang="en-US" sz="2000" dirty="0"/>
              <a:t>{path:'**', </a:t>
            </a:r>
            <a:r>
              <a:rPr lang="en-US" sz="2000" dirty="0" err="1"/>
              <a:t>redirectTo</a:t>
            </a:r>
            <a:r>
              <a:rPr lang="en-US" sz="2000" dirty="0"/>
              <a:t>:'/not-found’}</a:t>
            </a:r>
            <a:endParaRPr lang="fr-MA" sz="2000" dirty="0"/>
          </a:p>
          <a:p>
            <a:r>
              <a:rPr lang="en-US" sz="2000" dirty="0"/>
              <a:t>…</a:t>
            </a:r>
            <a:endParaRPr lang="fr-M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36E0-47D2-42DD-85C7-1455B703A8A7}"/>
              </a:ext>
            </a:extLst>
          </p:cNvPr>
          <p:cNvSpPr/>
          <p:nvPr/>
        </p:nvSpPr>
        <p:spPr>
          <a:xfrm>
            <a:off x="1166948" y="4224073"/>
            <a:ext cx="9474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sz="2000" dirty="0"/>
              <a:t>The </a:t>
            </a:r>
            <a:r>
              <a:rPr lang="fr-MA" sz="2000" dirty="0" err="1"/>
              <a:t>path</a:t>
            </a:r>
            <a:r>
              <a:rPr lang="fr-MA" sz="2000" dirty="0"/>
              <a:t>:'**’ must </a:t>
            </a:r>
            <a:r>
              <a:rPr lang="fr-MA" sz="2000" dirty="0" err="1"/>
              <a:t>be</a:t>
            </a:r>
            <a:r>
              <a:rPr lang="fr-MA" sz="2000" dirty="0"/>
              <a:t> the last route in the </a:t>
            </a:r>
            <a:r>
              <a:rPr lang="fr-MA" sz="2000" dirty="0" err="1"/>
              <a:t>appRoutes</a:t>
            </a:r>
            <a:endParaRPr lang="fr-MA" sz="2000" dirty="0"/>
          </a:p>
        </p:txBody>
      </p:sp>
    </p:spTree>
    <p:extLst>
      <p:ext uri="{BB962C8B-B14F-4D97-AF65-F5344CB8AC3E}">
        <p14:creationId xmlns:p14="http://schemas.microsoft.com/office/powerpoint/2010/main" val="1821648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385673C-EEDD-4102-AA40-06FA79A1FE37}"/>
              </a:ext>
            </a:extLst>
          </p:cNvPr>
          <p:cNvSpPr/>
          <p:nvPr/>
        </p:nvSpPr>
        <p:spPr>
          <a:xfrm>
            <a:off x="759852" y="2539778"/>
            <a:ext cx="9882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An Observable </a:t>
            </a:r>
            <a:r>
              <a:rPr lang="fr-MA" dirty="0" err="1"/>
              <a:t>is</a:t>
            </a:r>
            <a:r>
              <a:rPr lang="fr-MA" dirty="0"/>
              <a:t> an </a:t>
            </a:r>
            <a:r>
              <a:rPr lang="fr-MA" dirty="0" err="1"/>
              <a:t>object</a:t>
            </a:r>
            <a:r>
              <a:rPr lang="fr-MA" dirty="0"/>
              <a:t> </a:t>
            </a:r>
            <a:r>
              <a:rPr lang="fr-MA" dirty="0" err="1"/>
              <a:t>allowing</a:t>
            </a:r>
            <a:r>
              <a:rPr lang="fr-MA" dirty="0"/>
              <a:t> to </a:t>
            </a:r>
            <a:r>
              <a:rPr lang="fr-MA" dirty="0" err="1"/>
              <a:t>make</a:t>
            </a:r>
            <a:r>
              <a:rPr lang="fr-MA" dirty="0"/>
              <a:t> the “</a:t>
            </a:r>
            <a:r>
              <a:rPr lang="fr-MA" dirty="0" err="1"/>
              <a:t>link</a:t>
            </a:r>
            <a:r>
              <a:rPr lang="fr-MA" dirty="0"/>
              <a:t>” </a:t>
            </a:r>
            <a:r>
              <a:rPr lang="fr-MA" dirty="0" err="1"/>
              <a:t>between</a:t>
            </a:r>
            <a:r>
              <a:rPr lang="fr-MA" dirty="0"/>
              <a:t> </a:t>
            </a:r>
            <a:r>
              <a:rPr lang="fr-MA" dirty="0" err="1"/>
              <a:t>publishers</a:t>
            </a:r>
            <a:r>
              <a:rPr lang="fr-MA" dirty="0"/>
              <a:t> and </a:t>
            </a:r>
            <a:r>
              <a:rPr lang="fr-MA" dirty="0" err="1"/>
              <a:t>subscribers</a:t>
            </a:r>
            <a:r>
              <a:rPr lang="fr-MA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AC468-1998-45CE-8459-A374B37AEE28}"/>
              </a:ext>
            </a:extLst>
          </p:cNvPr>
          <p:cNvSpPr/>
          <p:nvPr/>
        </p:nvSpPr>
        <p:spPr>
          <a:xfrm>
            <a:off x="836022" y="3208665"/>
            <a:ext cx="1017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Angular makes use of observables as an interface to handle a variety of common asynchronous operations. </a:t>
            </a:r>
            <a:endParaRPr lang="fr-M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16B09-FF16-4CE7-A4E3-5D8FDB0950BD}"/>
              </a:ext>
            </a:extLst>
          </p:cNvPr>
          <p:cNvSpPr/>
          <p:nvPr/>
        </p:nvSpPr>
        <p:spPr>
          <a:xfrm>
            <a:off x="759851" y="4154551"/>
            <a:ext cx="861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/>
              <a:t>Observables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emit</a:t>
            </a:r>
            <a:r>
              <a:rPr lang="fr-MA" dirty="0"/>
              <a:t> </a:t>
            </a:r>
            <a:r>
              <a:rPr lang="fr-MA" dirty="0" err="1"/>
              <a:t>events</a:t>
            </a:r>
            <a:r>
              <a:rPr lang="fr-MA" dirty="0"/>
              <a:t> </a:t>
            </a:r>
            <a:r>
              <a:rPr lang="fr-MA" dirty="0" err="1"/>
              <a:t>which</a:t>
            </a:r>
            <a:r>
              <a:rPr lang="fr-MA" dirty="0"/>
              <a:t> </a:t>
            </a:r>
            <a:r>
              <a:rPr lang="fr-MA" dirty="0" err="1"/>
              <a:t>will</a:t>
            </a:r>
            <a:r>
              <a:rPr lang="fr-MA" dirty="0"/>
              <a:t> </a:t>
            </a:r>
            <a:r>
              <a:rPr lang="fr-MA" dirty="0" err="1"/>
              <a:t>be</a:t>
            </a:r>
            <a:r>
              <a:rPr lang="fr-MA" dirty="0"/>
              <a:t> </a:t>
            </a:r>
            <a:r>
              <a:rPr lang="fr-MA" dirty="0" err="1"/>
              <a:t>intercepted</a:t>
            </a:r>
            <a:r>
              <a:rPr lang="fr-MA" dirty="0"/>
              <a:t> by </a:t>
            </a:r>
            <a:r>
              <a:rPr lang="fr-MA" dirty="0" err="1"/>
              <a:t>observers</a:t>
            </a:r>
            <a:r>
              <a:rPr lang="fr-M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687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dirty="0" err="1"/>
              <a:t>Observers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A9A50-14B5-4BCE-B722-A89464D95BBF}"/>
              </a:ext>
            </a:extLst>
          </p:cNvPr>
          <p:cNvSpPr/>
          <p:nvPr/>
        </p:nvSpPr>
        <p:spPr>
          <a:xfrm>
            <a:off x="592181" y="2626864"/>
            <a:ext cx="1012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/>
              <a:t>A handler for </a:t>
            </a:r>
            <a:r>
              <a:rPr lang="fr-FR" altLang="fr-FR" dirty="0" err="1"/>
              <a:t>receiving</a:t>
            </a:r>
            <a:r>
              <a:rPr lang="fr-FR" altLang="fr-FR" dirty="0"/>
              <a:t> observable notifications </a:t>
            </a:r>
            <a:r>
              <a:rPr lang="fr-FR" altLang="fr-FR" dirty="0" err="1"/>
              <a:t>implements</a:t>
            </a:r>
            <a:r>
              <a:rPr lang="fr-FR" altLang="fr-FR" dirty="0"/>
              <a:t> the Observer interface. 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27F524D-2850-494D-A81A-6D97398F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4252"/>
              </p:ext>
            </p:extLst>
          </p:nvPr>
        </p:nvGraphicFramePr>
        <p:xfrm>
          <a:off x="425072" y="3152952"/>
          <a:ext cx="10948322" cy="28158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44551">
                  <a:extLst>
                    <a:ext uri="{9D8B030D-6E8A-4147-A177-3AD203B41FA5}">
                      <a16:colId xmlns:a16="http://schemas.microsoft.com/office/drawing/2014/main" val="3370298007"/>
                    </a:ext>
                  </a:extLst>
                </a:gridCol>
                <a:gridCol w="8403771">
                  <a:extLst>
                    <a:ext uri="{9D8B030D-6E8A-4147-A177-3AD203B41FA5}">
                      <a16:colId xmlns:a16="http://schemas.microsoft.com/office/drawing/2014/main" val="1109925557"/>
                    </a:ext>
                  </a:extLst>
                </a:gridCol>
              </a:tblGrid>
              <a:tr h="325187"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NOTIFICATION TYPE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MA" sz="1600" cap="all">
                          <a:effectLst/>
                        </a:rPr>
                        <a:t>DESCRIPTION</a:t>
                      </a:r>
                      <a:endParaRPr lang="fr-MA" sz="1600" b="0" cap="all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01429" marR="201429" marT="67143" marB="67143" anchor="ctr"/>
                </a:tc>
                <a:extLst>
                  <a:ext uri="{0D108BD9-81ED-4DB2-BD59-A6C34878D82A}">
                    <a16:rowId xmlns:a16="http://schemas.microsoft.com/office/drawing/2014/main" val="2598765626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next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Required. A handler for each delivered value. Called zero or more times after execution starts.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1873735923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error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Optional. A handler for an error notification. An error halts execution of the observable instance.</a:t>
                      </a:r>
                      <a:endParaRPr lang="en-US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2244719916"/>
                  </a:ext>
                </a:extLst>
              </a:tr>
              <a:tr h="925229">
                <a:tc>
                  <a:txBody>
                    <a:bodyPr/>
                    <a:lstStyle/>
                    <a:p>
                      <a:pPr algn="l" fontAlgn="t"/>
                      <a:r>
                        <a:rPr lang="fr-MA" sz="1600">
                          <a:effectLst/>
                        </a:rPr>
                        <a:t>complete</a:t>
                      </a:r>
                      <a:endParaRPr lang="fr-MA" sz="1600" b="0">
                        <a:effectLst/>
                      </a:endParaRPr>
                    </a:p>
                  </a:txBody>
                  <a:tcPr marL="134286" marR="134286" marT="134286" marB="1342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Optional. A handler for the execution-complete notification. </a:t>
                      </a:r>
                      <a:endParaRPr lang="en-US" sz="1600" b="0" dirty="0">
                        <a:effectLst/>
                      </a:endParaRPr>
                    </a:p>
                  </a:txBody>
                  <a:tcPr marL="134286" marR="134286" marT="134286" marB="134286"/>
                </a:tc>
                <a:extLst>
                  <a:ext uri="{0D108BD9-81ED-4DB2-BD59-A6C34878D82A}">
                    <a16:rowId xmlns:a16="http://schemas.microsoft.com/office/drawing/2014/main" val="83362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44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an observable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E72FDCE-0F5A-47CC-AD30-B9DFBF0B3965}"/>
              </a:ext>
            </a:extLst>
          </p:cNvPr>
          <p:cNvSpPr/>
          <p:nvPr/>
        </p:nvSpPr>
        <p:spPr>
          <a:xfrm>
            <a:off x="680321" y="24875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Droid Sans Mono"/>
              </a:rPr>
              <a:t>// </a:t>
            </a:r>
            <a:r>
              <a:rPr lang="en-US" dirty="0">
                <a:latin typeface="Droid Sans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dirty="0">
                <a:latin typeface="Droid Sans Mono"/>
              </a:rPr>
              <a:t> simple observable that emits five values const </a:t>
            </a:r>
            <a:r>
              <a:rPr lang="en-US" dirty="0" err="1">
                <a:latin typeface="Droid Sans Mono"/>
              </a:rPr>
              <a:t>myObservable</a:t>
            </a:r>
            <a:r>
              <a:rPr lang="en-US" dirty="0">
                <a:latin typeface="Droid Sans Mono"/>
              </a:rPr>
              <a:t> = of(1, 2, 3,4,5);</a:t>
            </a:r>
            <a:endParaRPr lang="fr-M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BE89E-2C2F-4E01-8396-31BD7FA91E46}"/>
              </a:ext>
            </a:extLst>
          </p:cNvPr>
          <p:cNvSpPr/>
          <p:nvPr/>
        </p:nvSpPr>
        <p:spPr>
          <a:xfrm>
            <a:off x="359258" y="3712311"/>
            <a:ext cx="7957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(</a:t>
            </a:r>
            <a:r>
              <a:rPr lang="fr-MA" dirty="0" err="1"/>
              <a:t>data:number</a:t>
            </a:r>
            <a:r>
              <a:rPr lang="fr-MA" dirty="0"/>
              <a:t>)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35768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C5477EE-C949-4F62-A43E-930CD1D5C0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76" y="2471193"/>
            <a:ext cx="5476875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759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fr-MA" dirty="0" err="1"/>
              <a:t>ngOnInit</a:t>
            </a:r>
            <a:r>
              <a:rPr lang="fr-MA" dirty="0"/>
              <a:t>() {</a:t>
            </a:r>
          </a:p>
          <a:p>
            <a:r>
              <a:rPr lang="fr-MA" dirty="0"/>
              <a:t>	…</a:t>
            </a:r>
          </a:p>
          <a:p>
            <a:pPr lvl="1"/>
            <a:r>
              <a:rPr lang="fr-MA" dirty="0" err="1"/>
              <a:t>this.firstObsSubscription</a:t>
            </a:r>
            <a:r>
              <a:rPr lang="fr-MA" dirty="0"/>
              <a:t> = </a:t>
            </a:r>
            <a:r>
              <a:rPr lang="fr-MA" dirty="0" err="1">
                <a:latin typeface="Droid Sans Mono"/>
              </a:rPr>
              <a:t>myObservable</a:t>
            </a:r>
            <a:r>
              <a:rPr lang="fr-MA" dirty="0" err="1"/>
              <a:t>.pipe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filter</a:t>
            </a:r>
            <a:r>
              <a:rPr lang="fr-MA" dirty="0"/>
              <a:t>(data =&gt; {      return data </a:t>
            </a:r>
            <a:r>
              <a:rPr lang="en-US" dirty="0"/>
              <a:t>&lt;</a:t>
            </a:r>
            <a:r>
              <a:rPr lang="fr-MA" dirty="0"/>
              <a:t> 4;    }),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map</a:t>
            </a:r>
            <a:r>
              <a:rPr lang="fr-MA" dirty="0"/>
              <a:t>((data: </a:t>
            </a:r>
            <a:r>
              <a:rPr lang="fr-MA" dirty="0" err="1"/>
              <a:t>number</a:t>
            </a:r>
            <a:r>
              <a:rPr lang="fr-MA" dirty="0"/>
              <a:t>) =&gt; {      return 'Round: ' + (data + 1);    })</a:t>
            </a:r>
          </a:p>
          <a:p>
            <a:pPr lvl="1"/>
            <a:r>
              <a:rPr lang="fr-MA" dirty="0"/>
              <a:t>).</a:t>
            </a:r>
            <a:r>
              <a:rPr lang="fr-MA" dirty="0" err="1"/>
              <a:t>subscribe</a:t>
            </a:r>
            <a:r>
              <a:rPr lang="fr-MA" dirty="0"/>
              <a:t>(</a:t>
            </a:r>
          </a:p>
          <a:p>
            <a:pPr lvl="1"/>
            <a:r>
              <a:rPr lang="fr-MA" dirty="0"/>
              <a:t>	data =&gt; {      console.log(data);    }, </a:t>
            </a:r>
          </a:p>
          <a:p>
            <a:pPr lvl="1"/>
            <a:r>
              <a:rPr lang="fr-MA" dirty="0"/>
              <a:t>	</a:t>
            </a:r>
            <a:r>
              <a:rPr lang="fr-MA" dirty="0" err="1"/>
              <a:t>error</a:t>
            </a:r>
            <a:r>
              <a:rPr lang="fr-MA" dirty="0"/>
              <a:t> =&gt; {      console.log(</a:t>
            </a:r>
            <a:r>
              <a:rPr lang="fr-MA" dirty="0" err="1"/>
              <a:t>error</a:t>
            </a:r>
            <a:r>
              <a:rPr lang="fr-MA" dirty="0"/>
              <a:t>);      </a:t>
            </a:r>
            <a:r>
              <a:rPr lang="fr-MA" dirty="0" err="1"/>
              <a:t>alert</a:t>
            </a:r>
            <a:r>
              <a:rPr lang="fr-MA" dirty="0"/>
              <a:t>(</a:t>
            </a:r>
            <a:r>
              <a:rPr lang="fr-MA" dirty="0" err="1"/>
              <a:t>error.message</a:t>
            </a:r>
            <a:r>
              <a:rPr lang="fr-MA" dirty="0"/>
              <a:t>);    }, </a:t>
            </a:r>
          </a:p>
          <a:p>
            <a:pPr lvl="1"/>
            <a:r>
              <a:rPr lang="fr-MA" dirty="0"/>
              <a:t>	() =&gt; {      console.log('</a:t>
            </a:r>
            <a:r>
              <a:rPr lang="fr-MA" dirty="0" err="1"/>
              <a:t>Completed</a:t>
            </a:r>
            <a:r>
              <a:rPr lang="fr-MA" dirty="0"/>
              <a:t>!');    }</a:t>
            </a:r>
          </a:p>
          <a:p>
            <a:pPr lvl="1"/>
            <a:r>
              <a:rPr lang="fr-MA" dirty="0"/>
              <a:t>);</a:t>
            </a:r>
          </a:p>
          <a:p>
            <a:r>
              <a:rPr lang="fr-M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2564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9C92E-2368-4C74-8EA1-9E34013A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Unsubscription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97C489-D015-4955-8E79-68FCC493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56F2EC9D-B6F6-43D7-B510-283ED48BC2D4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5288D2-86ED-4564-AB89-6D1467D6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56E2B62-AD1D-4445-9A63-FA41FE93FA60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81FCA7F-FBB6-47B0-9C01-8E7A16982342}"/>
              </a:ext>
            </a:extLst>
          </p:cNvPr>
          <p:cNvSpPr/>
          <p:nvPr/>
        </p:nvSpPr>
        <p:spPr>
          <a:xfrm>
            <a:off x="478971" y="2343669"/>
            <a:ext cx="1057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private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fr-MA" dirty="0"/>
              <a:t>: </a:t>
            </a:r>
            <a:r>
              <a:rPr lang="fr-MA" dirty="0" err="1"/>
              <a:t>Subscription</a:t>
            </a:r>
            <a:r>
              <a:rPr lang="fr-MA" dirty="0"/>
              <a:t>;</a:t>
            </a:r>
          </a:p>
          <a:p>
            <a:endParaRPr lang="fr-MA" dirty="0"/>
          </a:p>
          <a:p>
            <a:r>
              <a:rPr lang="en-US" dirty="0" err="1"/>
              <a:t>ngOnDestroy</a:t>
            </a:r>
            <a:r>
              <a:rPr lang="en-US" dirty="0"/>
              <a:t>(){</a:t>
            </a:r>
            <a:endParaRPr lang="fr-MA" dirty="0"/>
          </a:p>
          <a:p>
            <a:r>
              <a:rPr lang="en-US" dirty="0"/>
              <a:t>	this.</a:t>
            </a:r>
            <a:r>
              <a:rPr lang="fr-MA" dirty="0"/>
              <a:t> </a:t>
            </a:r>
            <a:r>
              <a:rPr lang="fr-MA" dirty="0" err="1"/>
              <a:t>firstObsSubscription</a:t>
            </a:r>
            <a:r>
              <a:rPr lang="en-US" dirty="0"/>
              <a:t>.</a:t>
            </a:r>
            <a:r>
              <a:rPr lang="en-US" dirty="0" err="1"/>
              <a:t>unsbscribe</a:t>
            </a:r>
            <a:r>
              <a:rPr lang="en-US" dirty="0"/>
              <a:t>();</a:t>
            </a:r>
            <a:endParaRPr lang="fr-MA" dirty="0"/>
          </a:p>
          <a:p>
            <a:r>
              <a:rPr lang="en-US" dirty="0"/>
              <a:t>}</a:t>
            </a:r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632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Fourth</a:t>
            </a:r>
            <a:r>
              <a:rPr lang="fr-FR" dirty="0"/>
              <a:t> Day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115A90A-3CA1-4403-8587-45F0D1A53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4107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163525" y="3193452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25191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March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2 compatible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Lot of performance </a:t>
            </a:r>
            <a:r>
              <a:rPr lang="fr-MA" dirty="0" err="1"/>
              <a:t>improvement</a:t>
            </a:r>
            <a:r>
              <a:rPr lang="fr-MA" dirty="0"/>
              <a:t> 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/>
              <a:t>Animation features are separated from </a:t>
            </a:r>
            <a:r>
              <a:rPr lang="en-US" dirty="0">
                <a:hlinkClick r:id="rId4"/>
              </a:rPr>
              <a:t>@angular/core</a:t>
            </a:r>
            <a:r>
              <a:rPr lang="en-US" dirty="0"/>
              <a:t> to </a:t>
            </a:r>
            <a:r>
              <a:rPr lang="en-US" dirty="0">
                <a:hlinkClick r:id="rId5"/>
              </a:rPr>
              <a:t>@angular/animation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Adding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HttpClient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Make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http API as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deprecated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Conditionally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disable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 animations</a:t>
            </a:r>
          </a:p>
        </p:txBody>
      </p:sp>
    </p:spTree>
    <p:extLst>
      <p:ext uri="{BB962C8B-B14F-4D97-AF65-F5344CB8AC3E}">
        <p14:creationId xmlns:p14="http://schemas.microsoft.com/office/powerpoint/2010/main" val="57502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FA411-64A3-4014-AF05-8F2AB78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A10C9-6FDE-4C9E-9ADC-73A2E54C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32D523A0-85EC-4C4A-9AC4-F951AC453B2F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11B5D50-3ADD-4793-A9A0-D2768AF47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6C41BE3-CBE2-4CF3-8720-2E03EFB0C593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35AEFFBF-FFF2-4CF0-8BE3-DFF291BB9F2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890" y="2492204"/>
            <a:ext cx="6951779" cy="351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722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b="1" dirty="0"/>
              <a:t>TD: </a:t>
            </a:r>
            <a:r>
              <a:rPr lang="fr-MA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Registering</a:t>
            </a:r>
            <a:r>
              <a:rPr lang="fr-MA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Controls</a:t>
            </a:r>
            <a:endParaRPr lang="en-US" b="1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919465-0678-4278-AF53-DB1CF3569EFD}"/>
              </a:ext>
            </a:extLst>
          </p:cNvPr>
          <p:cNvSpPr/>
          <p:nvPr/>
        </p:nvSpPr>
        <p:spPr>
          <a:xfrm>
            <a:off x="272901" y="3429000"/>
            <a:ext cx="10614838" cy="233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register a control we have to add </a:t>
            </a:r>
            <a:r>
              <a:rPr lang="en-US" u="sng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NgModel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a name for this control</a:t>
            </a:r>
          </a:p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&lt;form&gt;</a:t>
            </a:r>
          </a:p>
          <a:p>
            <a:pPr marL="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&lt;input type="text" id="username" class="form-control"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ngModel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name="username"&gt;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&lt;/form &gt;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E52AEF-0045-472F-88A8-7458078FBAB0}"/>
              </a:ext>
            </a:extLst>
          </p:cNvPr>
          <p:cNvSpPr/>
          <p:nvPr/>
        </p:nvSpPr>
        <p:spPr>
          <a:xfrm>
            <a:off x="759851" y="2557129"/>
            <a:ext cx="940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First of all the module </a:t>
            </a:r>
            <a:r>
              <a:rPr lang="fr-FR" dirty="0" err="1">
                <a:latin typeface="Calibri" panose="020F0502020204030204" pitchFamily="34" charset="0"/>
              </a:rPr>
              <a:t>FormsModule</a:t>
            </a:r>
            <a:r>
              <a:rPr lang="fr-FR" dirty="0">
                <a:latin typeface="Calibri" panose="020F0502020204030204" pitchFamily="34" charset="0"/>
              </a:rPr>
              <a:t> must </a:t>
            </a:r>
            <a:r>
              <a:rPr lang="fr-FR" dirty="0" err="1">
                <a:latin typeface="Calibri" panose="020F0502020204030204" pitchFamily="34" charset="0"/>
              </a:rPr>
              <a:t>be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imported</a:t>
            </a:r>
            <a:r>
              <a:rPr lang="fr-FR" dirty="0">
                <a:latin typeface="Calibri" panose="020F0502020204030204" pitchFamily="34" charset="0"/>
              </a:rPr>
              <a:t> in the </a:t>
            </a:r>
            <a:r>
              <a:rPr lang="fr-FR" dirty="0" err="1">
                <a:latin typeface="Calibri" panose="020F0502020204030204" pitchFamily="34" charset="0"/>
              </a:rPr>
              <a:t>app.module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18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Submitting and Using the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F022CD-83B4-4845-96D3-03F802E1FABC}"/>
              </a:ext>
            </a:extLst>
          </p:cNvPr>
          <p:cNvSpPr/>
          <p:nvPr/>
        </p:nvSpPr>
        <p:spPr>
          <a:xfrm>
            <a:off x="602511" y="2804492"/>
            <a:ext cx="8339470" cy="344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ngSubmit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(f)" #f="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 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20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MA" dirty="0"/>
              <a:t>import { </a:t>
            </a:r>
            <a:r>
              <a:rPr lang="fr-MA" dirty="0" err="1"/>
              <a:t>NgForm</a:t>
            </a:r>
            <a:r>
              <a:rPr lang="fr-MA" dirty="0"/>
              <a:t> } </a:t>
            </a:r>
            <a:r>
              <a:rPr lang="fr-MA" dirty="0" err="1"/>
              <a:t>from</a:t>
            </a:r>
            <a:r>
              <a:rPr lang="fr-MA" dirty="0"/>
              <a:t> '@</a:t>
            </a:r>
            <a:r>
              <a:rPr lang="fr-MA" dirty="0" err="1"/>
              <a:t>angular</a:t>
            </a:r>
            <a:r>
              <a:rPr lang="fr-MA" dirty="0"/>
              <a:t>/</a:t>
            </a:r>
            <a:r>
              <a:rPr lang="fr-MA" dirty="0" err="1"/>
              <a:t>forms</a:t>
            </a:r>
            <a:r>
              <a:rPr lang="fr-MA" dirty="0"/>
              <a:t>’;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form:NgForm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console.log(form);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982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Adding Validation to check User Input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E0C83-A851-4DB3-A15B-F1B3B676DD6F}"/>
              </a:ext>
            </a:extLst>
          </p:cNvPr>
          <p:cNvSpPr/>
          <p:nvPr/>
        </p:nvSpPr>
        <p:spPr>
          <a:xfrm>
            <a:off x="1347642" y="2855694"/>
            <a:ext cx="6096000" cy="19645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  </a:t>
            </a:r>
            <a:r>
              <a:rPr lang="fr-MA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 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id="username" 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name="username"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minlength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="4"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endParaRPr lang="fr-MA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35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Using form state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CB0CAF-C7D2-4C08-936A-65C99D5F0D0E}"/>
              </a:ext>
            </a:extLst>
          </p:cNvPr>
          <p:cNvSpPr/>
          <p:nvPr/>
        </p:nvSpPr>
        <p:spPr>
          <a:xfrm>
            <a:off x="680321" y="2795557"/>
            <a:ext cx="92317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button</a:t>
            </a:r>
            <a:r>
              <a:rPr lang="fr-FR" dirty="0">
                <a:latin typeface="Consolas" panose="020B0609020204030204" pitchFamily="49" charset="0"/>
              </a:rPr>
              <a:t> type="</a:t>
            </a:r>
            <a:r>
              <a:rPr lang="fr-FR" dirty="0" err="1">
                <a:latin typeface="Consolas" panose="020B0609020204030204" pitchFamily="49" charset="0"/>
              </a:rPr>
              <a:t>submit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b="1" u="sng" dirty="0">
                <a:latin typeface="Consolas" panose="020B0609020204030204" pitchFamily="49" charset="0"/>
              </a:rPr>
              <a:t>[</a:t>
            </a:r>
            <a:r>
              <a:rPr lang="fr-FR" b="1" u="sng" dirty="0" err="1">
                <a:latin typeface="Consolas" panose="020B0609020204030204" pitchFamily="49" charset="0"/>
              </a:rPr>
              <a:t>disabled</a:t>
            </a:r>
            <a:r>
              <a:rPr lang="fr-FR" b="1" u="sng" dirty="0">
                <a:latin typeface="Consolas" panose="020B0609020204030204" pitchFamily="49" charset="0"/>
              </a:rPr>
              <a:t>]="!</a:t>
            </a:r>
            <a:r>
              <a:rPr lang="fr-FR" b="1" u="sng" dirty="0" err="1">
                <a:latin typeface="Consolas" panose="020B0609020204030204" pitchFamily="49" charset="0"/>
              </a:rPr>
              <a:t>f.valid</a:t>
            </a:r>
            <a:r>
              <a:rPr lang="fr-FR" b="1" u="sng" dirty="0">
                <a:latin typeface="Consolas" panose="020B0609020204030204" pitchFamily="49" charset="0"/>
              </a:rPr>
              <a:t>"</a:t>
            </a:r>
            <a:r>
              <a:rPr lang="fr-FR" dirty="0">
                <a:latin typeface="Consolas" panose="020B0609020204030204" pitchFamily="49" charset="0"/>
              </a:rPr>
              <a:t>&gt;</a:t>
            </a:r>
            <a:r>
              <a:rPr lang="fr-FR" dirty="0" err="1">
                <a:latin typeface="Consolas" panose="020B0609020204030204" pitchFamily="49" charset="0"/>
              </a:rPr>
              <a:t>Submit</a:t>
            </a:r>
            <a:r>
              <a:rPr lang="fr-FR" dirty="0">
                <a:latin typeface="Consolas" panose="020B0609020204030204" pitchFamily="49" charset="0"/>
              </a:rPr>
              <a:t>&lt;/</a:t>
            </a:r>
            <a:r>
              <a:rPr lang="fr-FR" dirty="0" err="1">
                <a:latin typeface="Consolas" panose="020B0609020204030204" pitchFamily="49" charset="0"/>
              </a:rPr>
              <a:t>button</a:t>
            </a:r>
            <a:r>
              <a:rPr lang="fr-FR" dirty="0"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latin typeface="Consolas" panose="020B0609020204030204" pitchFamily="49" charset="0"/>
              </a:rPr>
              <a:t> 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input.ng-</a:t>
            </a:r>
            <a:r>
              <a:rPr lang="fr-FR" dirty="0" err="1">
                <a:latin typeface="Consolas" panose="020B0609020204030204" pitchFamily="49" charset="0"/>
              </a:rPr>
              <a:t>invalid</a:t>
            </a:r>
            <a:r>
              <a:rPr lang="fr-FR" dirty="0">
                <a:latin typeface="Consolas" panose="020B0609020204030204" pitchFamily="49" charset="0"/>
              </a:rPr>
              <a:t>, select.ng-</a:t>
            </a:r>
            <a:r>
              <a:rPr lang="fr-FR" dirty="0" err="1">
                <a:latin typeface="Consolas" panose="020B0609020204030204" pitchFamily="49" charset="0"/>
              </a:rPr>
              <a:t>invalid</a:t>
            </a:r>
            <a:r>
              <a:rPr lang="fr-FR" dirty="0"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latin typeface="Consolas" panose="020B0609020204030204" pitchFamily="49" charset="0"/>
              </a:rPr>
              <a:t>	border: 1px </a:t>
            </a:r>
            <a:r>
              <a:rPr lang="fr-FR" dirty="0" err="1">
                <a:latin typeface="Consolas" panose="020B0609020204030204" pitchFamily="49" charset="0"/>
              </a:rPr>
              <a:t>solid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red</a:t>
            </a:r>
            <a:r>
              <a:rPr lang="fr-FR" dirty="0"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918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Outputting Validation Error Messages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F43A5-FE14-4499-9B4C-C9392200CEA2}"/>
              </a:ext>
            </a:extLst>
          </p:cNvPr>
          <p:cNvSpPr/>
          <p:nvPr/>
        </p:nvSpPr>
        <p:spPr>
          <a:xfrm>
            <a:off x="1251097" y="2496148"/>
            <a:ext cx="10125740" cy="216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type="email" id="email"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class="form-control"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name="email"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required email #email="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 class="help-block"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email.valid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email.touched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Please enter a valid email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3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b="1" dirty="0"/>
              <a:t>Using </a:t>
            </a:r>
            <a:r>
              <a:rPr lang="en-US" b="1" dirty="0" err="1"/>
              <a:t>ngModel</a:t>
            </a:r>
            <a:r>
              <a:rPr lang="en-US" b="1" dirty="0"/>
              <a:t> with Two-Way-Binding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D8F9B-F297-4A42-9B70-8CB70E48C3FD}"/>
              </a:ext>
            </a:extLst>
          </p:cNvPr>
          <p:cNvSpPr/>
          <p:nvPr/>
        </p:nvSpPr>
        <p:spPr>
          <a:xfrm>
            <a:off x="680321" y="2496148"/>
            <a:ext cx="11185614" cy="219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class="form-control" name="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rows="3" [(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)]="answer"&gt;</a:t>
            </a:r>
          </a:p>
          <a:p>
            <a:pPr lvl="1">
              <a:lnSpc>
                <a:spcPct val="107000"/>
              </a:lnSpc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&lt;p&gt;Your reply:{{answer}}&lt;/p&gt;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49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Grouping Form Controls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73061F-BF42-440A-95A7-6DFCC2F86238}"/>
              </a:ext>
            </a:extLst>
          </p:cNvPr>
          <p:cNvSpPr/>
          <p:nvPr/>
        </p:nvSpPr>
        <p:spPr>
          <a:xfrm>
            <a:off x="876264" y="2496148"/>
            <a:ext cx="10628163" cy="1602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id="user-data"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#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control s here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userData.valid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userData.touched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"&gt;user Data is invalid&lt;/p&gt;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44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b="1" dirty="0"/>
              <a:t>Handling Radio Buttons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8F2A6-78C8-4ACE-A547-C7BB46AF106A}"/>
              </a:ext>
            </a:extLst>
          </p:cNvPr>
          <p:cNvSpPr/>
          <p:nvPr/>
        </p:nvSpPr>
        <p:spPr>
          <a:xfrm>
            <a:off x="549348" y="2369905"/>
            <a:ext cx="10838121" cy="2162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class="radio" 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="let g of genders"&gt;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&lt;label&gt;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&lt;input type="radio" name="gender"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ngModel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[value]=g&gt;{{g}}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&lt;/label&gt;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genders=['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male','female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519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Using Form Data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12896-F1CE-4EBA-8149-86D25E4E333E}"/>
              </a:ext>
            </a:extLst>
          </p:cNvPr>
          <p:cNvSpPr/>
          <p:nvPr/>
        </p:nvSpPr>
        <p:spPr>
          <a:xfrm>
            <a:off x="742131" y="1974651"/>
            <a:ext cx="8552121" cy="481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user={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secretQuestion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answer:'',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gender:''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this.user.username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this.myForm.value.userData.username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this.user.email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this.myForm.value.userData.email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this.user.gender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this.myForm.value.gender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this.user.secretQuestion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this.myForm.value.secret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this.user.answer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this.myForm.value.questionAnswer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6886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30360" y="2459504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8"/>
            <a:ext cx="7475730" cy="11362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November 2017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Build optimizations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improvements of the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perfs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Compiler </a:t>
            </a:r>
            <a:r>
              <a:rPr lang="fr-MA" dirty="0" err="1"/>
              <a:t>Improvements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/>
              <a:t>TD: </a:t>
            </a:r>
            <a:r>
              <a:rPr lang="en-US" dirty="0"/>
              <a:t>Reset a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2B546-2758-46F0-AB6B-00E8959D999D}"/>
              </a:ext>
            </a:extLst>
          </p:cNvPr>
          <p:cNvSpPr/>
          <p:nvPr/>
        </p:nvSpPr>
        <p:spPr>
          <a:xfrm>
            <a:off x="1143103" y="2545939"/>
            <a:ext cx="3079689" cy="38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this.myForm.reset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1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fr-MA" dirty="0" err="1"/>
              <a:t>Creation</a:t>
            </a:r>
            <a:r>
              <a:rPr lang="fr-MA" dirty="0"/>
              <a:t> of the </a:t>
            </a:r>
            <a:r>
              <a:rPr lang="fr-MA" dirty="0" err="1"/>
              <a:t>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7FBA-90D4-4A50-B329-227A0507A2AB}"/>
              </a:ext>
            </a:extLst>
          </p:cNvPr>
          <p:cNvSpPr/>
          <p:nvPr/>
        </p:nvSpPr>
        <p:spPr>
          <a:xfrm>
            <a:off x="680321" y="2243335"/>
            <a:ext cx="6096000" cy="3770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import the </a:t>
            </a:r>
            <a:r>
              <a:rPr lang="fr-MA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r>
              <a:rPr lang="fr-MA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fr-MA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app.module.ts</a:t>
            </a:r>
            <a:r>
              <a:rPr lang="fr-MA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916BF-57CF-4C40-9619-C4AB7A2A5306}"/>
              </a:ext>
            </a:extLst>
          </p:cNvPr>
          <p:cNvSpPr/>
          <p:nvPr/>
        </p:nvSpPr>
        <p:spPr>
          <a:xfrm>
            <a:off x="759852" y="3157390"/>
            <a:ext cx="6096000" cy="27547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('male')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4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Syncing HTML and Form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0F52-0DDB-4CDB-B9C0-81A48274722B}"/>
              </a:ext>
            </a:extLst>
          </p:cNvPr>
          <p:cNvSpPr/>
          <p:nvPr/>
        </p:nvSpPr>
        <p:spPr>
          <a:xfrm>
            <a:off x="759852" y="2460889"/>
            <a:ext cx="6096000" cy="3643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]="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 </a:t>
            </a:r>
            <a:endParaRPr lang="fr-MA" sz="2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class="form-group"&gt;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&lt;label for="username"&gt;Username&lt;/label&gt;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type="text"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id="username"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formControlName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="username"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class="form-control"&gt;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15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submit de form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00F52-0DDB-4CDB-B9C0-81A48274722B}"/>
              </a:ext>
            </a:extLst>
          </p:cNvPr>
          <p:cNvSpPr/>
          <p:nvPr/>
        </p:nvSpPr>
        <p:spPr>
          <a:xfrm>
            <a:off x="759852" y="2460889"/>
            <a:ext cx="88413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&lt;form [</a:t>
            </a:r>
            <a:r>
              <a:rPr lang="en-US" dirty="0" err="1"/>
              <a:t>formGroup</a:t>
            </a:r>
            <a:r>
              <a:rPr lang="en-US" dirty="0"/>
              <a:t>]="</a:t>
            </a:r>
            <a:r>
              <a:rPr lang="en-US" dirty="0" err="1"/>
              <a:t>signupFrom</a:t>
            </a:r>
            <a:r>
              <a:rPr lang="en-US" dirty="0"/>
              <a:t>" 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onSubmit</a:t>
            </a:r>
            <a:r>
              <a:rPr lang="en-US" dirty="0"/>
              <a:t>()"&gt; </a:t>
            </a:r>
            <a:endParaRPr lang="fr-MA" dirty="0"/>
          </a:p>
          <a:p>
            <a:r>
              <a:rPr lang="en-US" dirty="0"/>
              <a:t>… </a:t>
            </a:r>
            <a:endParaRPr lang="fr-MA" dirty="0"/>
          </a:p>
          <a:p>
            <a:r>
              <a:rPr lang="en-US" dirty="0"/>
              <a:t>&lt;form&gt; </a:t>
            </a:r>
            <a:endParaRPr lang="fr-MA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fr-MA" dirty="0"/>
          </a:p>
          <a:p>
            <a:r>
              <a:rPr lang="en-US" dirty="0" err="1"/>
              <a:t>onSubmit</a:t>
            </a:r>
            <a:r>
              <a:rPr lang="en-US" dirty="0"/>
              <a:t>(){ </a:t>
            </a:r>
            <a:endParaRPr lang="fr-MA" dirty="0"/>
          </a:p>
          <a:p>
            <a:r>
              <a:rPr lang="en-US" dirty="0"/>
              <a:t>	console.log(</a:t>
            </a:r>
            <a:r>
              <a:rPr lang="en-US" dirty="0" err="1"/>
              <a:t>this.signupFrom</a:t>
            </a:r>
            <a:r>
              <a:rPr lang="en-US" dirty="0"/>
              <a:t>); </a:t>
            </a:r>
            <a:endParaRPr lang="fr-MA" dirty="0"/>
          </a:p>
          <a:p>
            <a:r>
              <a:rPr lang="en-US" dirty="0"/>
              <a:t>}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33855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Validation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36B61-FC46-44DE-BAFF-35589805DA84}"/>
              </a:ext>
            </a:extLst>
          </p:cNvPr>
          <p:cNvSpPr/>
          <p:nvPr/>
        </p:nvSpPr>
        <p:spPr>
          <a:xfrm>
            <a:off x="759852" y="2539353"/>
            <a:ext cx="10904064" cy="156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this.signupFrom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FormGroup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Validators.required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'email':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(null, 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Validators.required,Validators.email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'gender': new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FormControl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('male')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016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Getting Access to Controls</a:t>
            </a:r>
            <a:r>
              <a:rPr lang="en-US" dirty="0"/>
              <a:t> 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F455A-6292-45BA-9422-0653B1ECAEB5}"/>
              </a:ext>
            </a:extLst>
          </p:cNvPr>
          <p:cNvSpPr/>
          <p:nvPr/>
        </p:nvSpPr>
        <p:spPr>
          <a:xfrm>
            <a:off x="357962" y="2502604"/>
            <a:ext cx="10838121" cy="314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&lt;span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b="1" u="sng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signupFrom.get</a:t>
            </a:r>
            <a:r>
              <a:rPr lang="en-US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('username').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 &amp;&amp;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signupFrom.get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('username').touched"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class="help-block"&gt;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 enter a valid username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&lt;/span&gt;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input.ng-invalid.ng-touched{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border: 1px solid red; 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4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fr-MA" dirty="0" err="1"/>
              <a:t>Reactive</a:t>
            </a:r>
            <a:r>
              <a:rPr lang="fr-MA" dirty="0"/>
              <a:t>: </a:t>
            </a:r>
            <a:r>
              <a:rPr lang="en-US" dirty="0"/>
              <a:t> </a:t>
            </a:r>
            <a:r>
              <a:rPr lang="en-US" b="1" dirty="0"/>
              <a:t>Group Control</a:t>
            </a:r>
            <a:endParaRPr lang="en-US" noProof="0" dirty="0">
              <a:latin typeface="Ubuntu Medium" panose="020B06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F455A-6292-45BA-9422-0653B1ECAEB5}"/>
              </a:ext>
            </a:extLst>
          </p:cNvPr>
          <p:cNvSpPr/>
          <p:nvPr/>
        </p:nvSpPr>
        <p:spPr>
          <a:xfrm>
            <a:off x="550549" y="2084801"/>
            <a:ext cx="114654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</a:t>
            </a:r>
            <a:r>
              <a:rPr lang="en-US" dirty="0" err="1"/>
              <a:t>formGroupName</a:t>
            </a:r>
            <a:r>
              <a:rPr lang="en-US" dirty="0"/>
              <a:t>="</a:t>
            </a:r>
            <a:r>
              <a:rPr lang="en-US" dirty="0" err="1"/>
              <a:t>userData</a:t>
            </a:r>
            <a:r>
              <a:rPr lang="en-US" dirty="0"/>
              <a:t>"&gt; </a:t>
            </a:r>
            <a:endParaRPr lang="fr-MA" dirty="0"/>
          </a:p>
          <a:p>
            <a:r>
              <a:rPr lang="en-US" dirty="0"/>
              <a:t>&lt;div class="form-group"&gt; </a:t>
            </a:r>
            <a:endParaRPr lang="fr-MA" dirty="0"/>
          </a:p>
          <a:p>
            <a:pPr lvl="1"/>
            <a:r>
              <a:rPr lang="en-US" dirty="0"/>
              <a:t>&lt;label for="username"&gt;Username&lt;/label&gt; </a:t>
            </a:r>
            <a:endParaRPr lang="fr-MA" dirty="0"/>
          </a:p>
          <a:p>
            <a:pPr lvl="1"/>
            <a:r>
              <a:rPr lang="en-US" dirty="0"/>
              <a:t>&lt;input </a:t>
            </a:r>
            <a:r>
              <a:rPr lang="fr-MA" dirty="0"/>
              <a:t> </a:t>
            </a:r>
            <a:r>
              <a:rPr lang="en-US" dirty="0"/>
              <a:t>type="text" </a:t>
            </a:r>
            <a:r>
              <a:rPr lang="fr-MA" dirty="0"/>
              <a:t> </a:t>
            </a:r>
            <a:r>
              <a:rPr lang="en-US" dirty="0"/>
              <a:t>id="username" </a:t>
            </a:r>
            <a:r>
              <a:rPr lang="fr-MA" dirty="0"/>
              <a:t> </a:t>
            </a:r>
            <a:r>
              <a:rPr lang="en-US" dirty="0" err="1"/>
              <a:t>formControlName</a:t>
            </a:r>
            <a:r>
              <a:rPr lang="en-US" dirty="0"/>
              <a:t>="username" </a:t>
            </a:r>
            <a:r>
              <a:rPr lang="fr-MA" dirty="0"/>
              <a:t> </a:t>
            </a:r>
            <a:r>
              <a:rPr lang="en-US" dirty="0"/>
              <a:t>class="form-control”&gt;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&lt;div class="form-group"&gt; </a:t>
            </a:r>
            <a:endParaRPr lang="fr-MA" dirty="0"/>
          </a:p>
          <a:p>
            <a:pPr lvl="1"/>
            <a:r>
              <a:rPr lang="en-US" dirty="0"/>
              <a:t>&lt;label for="email"&gt;email&lt;/label&gt; </a:t>
            </a:r>
            <a:endParaRPr lang="fr-MA" dirty="0"/>
          </a:p>
          <a:p>
            <a:pPr lvl="1"/>
            <a:r>
              <a:rPr lang="en-US" dirty="0"/>
              <a:t>&lt;input </a:t>
            </a:r>
            <a:r>
              <a:rPr lang="fr-MA" dirty="0"/>
              <a:t> </a:t>
            </a:r>
            <a:r>
              <a:rPr lang="en-US" dirty="0"/>
              <a:t>type="text" </a:t>
            </a:r>
            <a:r>
              <a:rPr lang="fr-MA" dirty="0"/>
              <a:t> </a:t>
            </a:r>
            <a:r>
              <a:rPr lang="en-US" dirty="0"/>
              <a:t>id="email" </a:t>
            </a:r>
            <a:r>
              <a:rPr lang="fr-MA" dirty="0"/>
              <a:t> </a:t>
            </a:r>
            <a:r>
              <a:rPr lang="en-US" dirty="0" err="1"/>
              <a:t>formControlName</a:t>
            </a:r>
            <a:r>
              <a:rPr lang="en-US" dirty="0"/>
              <a:t>="email" </a:t>
            </a:r>
            <a:r>
              <a:rPr lang="fr-MA" dirty="0"/>
              <a:t> </a:t>
            </a:r>
            <a:r>
              <a:rPr lang="en-US" dirty="0"/>
              <a:t>class="form-control"&gt;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&lt;/div&gt; </a:t>
            </a:r>
            <a:endParaRPr lang="fr-MA" dirty="0"/>
          </a:p>
          <a:p>
            <a:r>
              <a:rPr lang="en-US" dirty="0"/>
              <a:t> </a:t>
            </a:r>
            <a:endParaRPr lang="fr-MA" dirty="0"/>
          </a:p>
          <a:p>
            <a:r>
              <a:rPr lang="en-US" dirty="0" err="1"/>
              <a:t>this.signupFrom</a:t>
            </a:r>
            <a:r>
              <a:rPr lang="en-US" dirty="0"/>
              <a:t>= new </a:t>
            </a:r>
            <a:r>
              <a:rPr lang="en-US" dirty="0" err="1"/>
              <a:t>FormGroup</a:t>
            </a:r>
            <a:r>
              <a:rPr lang="en-US" dirty="0"/>
              <a:t>({ </a:t>
            </a:r>
            <a:endParaRPr lang="fr-MA" dirty="0"/>
          </a:p>
          <a:p>
            <a:pPr lvl="1"/>
            <a:r>
              <a:rPr lang="en-US" dirty="0"/>
              <a:t>'</a:t>
            </a:r>
            <a:r>
              <a:rPr lang="en-US" dirty="0" err="1"/>
              <a:t>userData</a:t>
            </a:r>
            <a:r>
              <a:rPr lang="en-US" dirty="0"/>
              <a:t>':new </a:t>
            </a:r>
            <a:r>
              <a:rPr lang="en-US" dirty="0" err="1"/>
              <a:t>FormGroup</a:t>
            </a:r>
            <a:r>
              <a:rPr lang="en-US" dirty="0"/>
              <a:t>({ </a:t>
            </a:r>
            <a:endParaRPr lang="fr-MA" dirty="0"/>
          </a:p>
          <a:p>
            <a:pPr lvl="2"/>
            <a:r>
              <a:rPr lang="en-US" dirty="0"/>
              <a:t>'username': new </a:t>
            </a:r>
            <a:r>
              <a:rPr lang="en-US" dirty="0" err="1"/>
              <a:t>FormControl</a:t>
            </a:r>
            <a:r>
              <a:rPr lang="en-US" dirty="0"/>
              <a:t>(null, </a:t>
            </a:r>
            <a:r>
              <a:rPr lang="en-US" dirty="0" err="1"/>
              <a:t>Validators.required</a:t>
            </a:r>
            <a:r>
              <a:rPr lang="en-US" dirty="0"/>
              <a:t>), </a:t>
            </a:r>
            <a:endParaRPr lang="fr-MA" dirty="0"/>
          </a:p>
          <a:p>
            <a:pPr lvl="2"/>
            <a:r>
              <a:rPr lang="en-US" dirty="0"/>
              <a:t>'email': new </a:t>
            </a:r>
            <a:r>
              <a:rPr lang="en-US" dirty="0" err="1"/>
              <a:t>FormControl</a:t>
            </a:r>
            <a:r>
              <a:rPr lang="en-US" dirty="0"/>
              <a:t>(null, [</a:t>
            </a:r>
            <a:r>
              <a:rPr lang="en-US" dirty="0" err="1"/>
              <a:t>Validators.required,Validators.email</a:t>
            </a:r>
            <a:r>
              <a:rPr lang="en-US" dirty="0"/>
              <a:t>]) </a:t>
            </a:r>
            <a:endParaRPr lang="fr-MA" dirty="0"/>
          </a:p>
          <a:p>
            <a:pPr lvl="1"/>
            <a:r>
              <a:rPr lang="en-US" dirty="0"/>
              <a:t>})</a:t>
            </a:r>
          </a:p>
          <a:p>
            <a:pPr lvl="1"/>
            <a:r>
              <a:rPr lang="en-US" dirty="0"/>
              <a:t>}); 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434272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9FD63-482A-4E50-8081-AC72496A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u="sng" dirty="0" err="1"/>
              <a:t>Making</a:t>
            </a:r>
            <a:r>
              <a:rPr lang="fr-MA" b="1" u="sng" dirty="0"/>
              <a:t> HTTP </a:t>
            </a:r>
            <a:r>
              <a:rPr lang="fr-MA" b="1" u="sng" dirty="0" err="1"/>
              <a:t>Requests</a:t>
            </a:r>
            <a:endParaRPr lang="fr-MA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CEB3DEA-B70A-44AD-A426-82BF34E940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45" y="2085483"/>
            <a:ext cx="7345411" cy="3598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B2C59C-E04D-4523-AE30-E65DC19E9629}"/>
              </a:ext>
            </a:extLst>
          </p:cNvPr>
          <p:cNvSpPr/>
          <p:nvPr/>
        </p:nvSpPr>
        <p:spPr>
          <a:xfrm>
            <a:off x="614835" y="5935663"/>
            <a:ext cx="10962330" cy="81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import the module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app.module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import {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HttpClientModule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} from '@angular/common/http'</a:t>
            </a:r>
            <a:endParaRPr lang="fr-M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BCE82-0E31-435E-AB79-11ADC05F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BBC6911-C720-4573-BD66-72CCE564E37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3862F45-D9B5-4AFB-B464-3874923E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9239AB0-39A0-4CFC-8D80-2C86E506A425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697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POST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59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constructor(private http: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dirty="0"/>
              <a:t> </a:t>
            </a:r>
            <a:r>
              <a:rPr lang="fr-MA" dirty="0" err="1"/>
              <a:t>addHero</a:t>
            </a:r>
            <a:r>
              <a:rPr lang="fr-MA" dirty="0"/>
              <a:t> (</a:t>
            </a:r>
            <a:r>
              <a:rPr lang="fr-MA" dirty="0" err="1"/>
              <a:t>hero</a:t>
            </a:r>
            <a:r>
              <a:rPr lang="fr-MA" dirty="0"/>
              <a:t>: Hero): Observable&lt;Hero&gt; 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		return </a:t>
            </a:r>
            <a:r>
              <a:rPr lang="fr-MA" dirty="0" err="1"/>
              <a:t>this.http.post</a:t>
            </a:r>
            <a:r>
              <a:rPr lang="fr-MA" dirty="0"/>
              <a:t>&lt;Hero&gt;(</a:t>
            </a:r>
            <a:r>
              <a:rPr lang="fr-MA" dirty="0" err="1"/>
              <a:t>this.heroesUrl</a:t>
            </a:r>
            <a:r>
              <a:rPr lang="fr-MA" dirty="0"/>
              <a:t>, </a:t>
            </a:r>
            <a:r>
              <a:rPr lang="fr-MA" dirty="0" err="1"/>
              <a:t>hero</a:t>
            </a:r>
            <a:r>
              <a:rPr lang="fr-MA" dirty="0"/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    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7B849-3916-4168-9BD0-5E96CE8CE7C8}"/>
              </a:ext>
            </a:extLst>
          </p:cNvPr>
          <p:cNvSpPr/>
          <p:nvPr/>
        </p:nvSpPr>
        <p:spPr>
          <a:xfrm>
            <a:off x="759852" y="43498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MA" dirty="0" err="1">
                <a:latin typeface="Droid Sans Mono"/>
              </a:rPr>
              <a:t>this.heroesService</a:t>
            </a:r>
            <a:r>
              <a:rPr lang="fr-MA" dirty="0">
                <a:latin typeface="Droid Sans Mono"/>
              </a:rPr>
              <a:t> .</a:t>
            </a:r>
            <a:r>
              <a:rPr lang="fr-MA" dirty="0" err="1">
                <a:latin typeface="Droid Sans Mono"/>
              </a:rPr>
              <a:t>addHero</a:t>
            </a:r>
            <a:r>
              <a:rPr lang="fr-MA" dirty="0">
                <a:latin typeface="Droid Sans Mono"/>
              </a:rPr>
              <a:t>(</a:t>
            </a:r>
            <a:r>
              <a:rPr lang="fr-MA" dirty="0" err="1">
                <a:latin typeface="Droid Sans Mono"/>
              </a:rPr>
              <a:t>newHero</a:t>
            </a:r>
            <a:r>
              <a:rPr lang="fr-MA" dirty="0">
                <a:latin typeface="Droid Sans Mono"/>
              </a:rPr>
              <a:t>) </a:t>
            </a:r>
          </a:p>
          <a:p>
            <a:r>
              <a:rPr lang="fr-MA" dirty="0">
                <a:latin typeface="Droid Sans Mono"/>
              </a:rPr>
              <a:t>	.</a:t>
            </a:r>
            <a:r>
              <a:rPr lang="fr-MA" dirty="0" err="1">
                <a:latin typeface="Droid Sans Mono"/>
              </a:rPr>
              <a:t>subscribe</a:t>
            </a:r>
            <a:r>
              <a:rPr lang="fr-MA" dirty="0">
                <a:latin typeface="Droid Sans Mono"/>
              </a:rPr>
              <a:t>(</a:t>
            </a:r>
          </a:p>
          <a:p>
            <a:r>
              <a:rPr lang="fr-MA" dirty="0">
                <a:latin typeface="Droid Sans Mono"/>
              </a:rPr>
              <a:t>		</a:t>
            </a:r>
            <a:r>
              <a:rPr lang="fr-MA" dirty="0" err="1">
                <a:latin typeface="Droid Sans Mono"/>
              </a:rPr>
              <a:t>hero</a:t>
            </a:r>
            <a:r>
              <a:rPr lang="fr-MA" dirty="0">
                <a:latin typeface="Droid Sans Mono"/>
              </a:rPr>
              <a:t> =&gt; </a:t>
            </a:r>
            <a:r>
              <a:rPr lang="fr-MA" dirty="0" err="1">
                <a:latin typeface="Droid Sans Mono"/>
              </a:rPr>
              <a:t>this.heroes.push</a:t>
            </a:r>
            <a:r>
              <a:rPr lang="fr-MA" dirty="0">
                <a:latin typeface="Droid Sans Mono"/>
              </a:rPr>
              <a:t>(</a:t>
            </a:r>
            <a:r>
              <a:rPr lang="fr-MA" dirty="0" err="1">
                <a:latin typeface="Droid Sans Mono"/>
              </a:rPr>
              <a:t>hero</a:t>
            </a:r>
            <a:r>
              <a:rPr lang="fr-MA" dirty="0">
                <a:latin typeface="Droid Sans Mono"/>
              </a:rPr>
              <a:t>)</a:t>
            </a:r>
          </a:p>
          <a:p>
            <a:r>
              <a:rPr lang="fr-MA" dirty="0">
                <a:latin typeface="Droid Sans Mono"/>
              </a:rPr>
              <a:t>	);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7248483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PUT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59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constructor(private http: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MA" dirty="0"/>
              <a:t> </a:t>
            </a:r>
            <a:r>
              <a:rPr lang="fr-MA" dirty="0" err="1"/>
              <a:t>updateHero</a:t>
            </a:r>
            <a:r>
              <a:rPr lang="fr-MA" dirty="0"/>
              <a:t> (</a:t>
            </a:r>
            <a:r>
              <a:rPr lang="fr-MA" dirty="0" err="1"/>
              <a:t>hero</a:t>
            </a:r>
            <a:r>
              <a:rPr lang="fr-MA" dirty="0"/>
              <a:t>: Hero): Observable&lt;Hero&gt;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	return </a:t>
            </a:r>
            <a:r>
              <a:rPr lang="fr-MA" dirty="0" err="1"/>
              <a:t>this.http.put</a:t>
            </a:r>
            <a:r>
              <a:rPr lang="fr-MA" dirty="0"/>
              <a:t>&lt;Hero&gt;(</a:t>
            </a:r>
            <a:r>
              <a:rPr lang="fr-MA" dirty="0" err="1"/>
              <a:t>this.heroesUrl</a:t>
            </a:r>
            <a:r>
              <a:rPr lang="fr-MA" dirty="0"/>
              <a:t>, </a:t>
            </a:r>
            <a:r>
              <a:rPr lang="fr-MA" dirty="0" err="1"/>
              <a:t>hero</a:t>
            </a:r>
            <a:r>
              <a:rPr lang="fr-MA" dirty="0"/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/>
              <a:t>}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9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2003727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754648" y="2984969"/>
            <a:ext cx="7475730" cy="19389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May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MA" dirty="0"/>
              <a:t>No major </a:t>
            </a:r>
            <a:r>
              <a:rPr lang="fr-MA" dirty="0" err="1"/>
              <a:t>breaking</a:t>
            </a:r>
            <a:r>
              <a:rPr lang="fr-MA" dirty="0"/>
              <a:t> changes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RxJS v6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Angular </a:t>
            </a:r>
            <a:r>
              <a:rPr lang="en-US" dirty="0"/>
              <a:t>CLI Changes: Two new commands have been introduced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— ng update &lt;package&gt;</a:t>
            </a:r>
            <a:br>
              <a:rPr lang="en-US" dirty="0"/>
            </a:br>
            <a:r>
              <a:rPr lang="en-US" dirty="0"/>
              <a:t>— ng add &lt;package&gt;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2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GETting</a:t>
            </a:r>
            <a:r>
              <a:rPr lang="en-US" dirty="0"/>
              <a:t> Data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fetchPosts</a:t>
            </a:r>
            <a:r>
              <a:rPr lang="en-US" dirty="0"/>
              <a:t>() {</a:t>
            </a:r>
            <a:endParaRPr lang="fr-MA" dirty="0"/>
          </a:p>
          <a:p>
            <a:r>
              <a:rPr lang="en-US" dirty="0"/>
              <a:t>    </a:t>
            </a:r>
            <a:r>
              <a:rPr lang="en-US" dirty="0" err="1"/>
              <a:t>this.http</a:t>
            </a:r>
            <a:endParaRPr lang="fr-MA" dirty="0"/>
          </a:p>
          <a:p>
            <a:r>
              <a:rPr lang="en-US" dirty="0"/>
              <a:t>      .get(</a:t>
            </a:r>
            <a:r>
              <a:rPr lang="en-US" dirty="0" err="1"/>
              <a:t>url</a:t>
            </a:r>
            <a:r>
              <a:rPr lang="en-US" dirty="0"/>
              <a:t>)</a:t>
            </a:r>
            <a:endParaRPr lang="fr-MA" dirty="0"/>
          </a:p>
          <a:p>
            <a:r>
              <a:rPr lang="en-US" dirty="0"/>
              <a:t>      .subscribe(posts =&gt; {</a:t>
            </a:r>
            <a:endParaRPr lang="fr-MA" dirty="0"/>
          </a:p>
          <a:p>
            <a:r>
              <a:rPr lang="en-US" dirty="0"/>
              <a:t>        console.log(posts);</a:t>
            </a:r>
            <a:endParaRPr lang="fr-MA" dirty="0"/>
          </a:p>
          <a:p>
            <a:r>
              <a:rPr lang="en-US" dirty="0"/>
              <a:t>      });</a:t>
            </a:r>
            <a:endParaRPr lang="fr-MA" dirty="0"/>
          </a:p>
          <a:p>
            <a:r>
              <a:rPr lang="en-US" dirty="0"/>
              <a:t>  }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24185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228CE-5CD0-4C94-A7A4-2E02548D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request</a:t>
            </a: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35FC3-D0D0-42D6-9BB8-E765779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57516D3-9411-4090-B056-FFB3FB7F2EE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DDF5E3E-2267-4FC9-BE47-10F130C0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560250-BEED-4138-8333-A3E0B5795477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C5C04E-5BB8-42C3-BD50-616813B5B343}"/>
              </a:ext>
            </a:extLst>
          </p:cNvPr>
          <p:cNvSpPr/>
          <p:nvPr/>
        </p:nvSpPr>
        <p:spPr>
          <a:xfrm>
            <a:off x="680320" y="2084801"/>
            <a:ext cx="11058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MA" dirty="0" err="1"/>
              <a:t>deleteHero</a:t>
            </a:r>
            <a:r>
              <a:rPr lang="fr-MA" dirty="0"/>
              <a:t> (id: </a:t>
            </a:r>
            <a:r>
              <a:rPr lang="fr-MA" dirty="0" err="1"/>
              <a:t>number</a:t>
            </a:r>
            <a:r>
              <a:rPr lang="fr-MA" dirty="0"/>
              <a:t>): Observable&lt;{}&gt; { </a:t>
            </a:r>
          </a:p>
          <a:p>
            <a:r>
              <a:rPr lang="fr-MA" dirty="0"/>
              <a:t>	</a:t>
            </a:r>
            <a:r>
              <a:rPr lang="fr-MA" dirty="0" err="1"/>
              <a:t>const</a:t>
            </a:r>
            <a:r>
              <a:rPr lang="fr-MA" dirty="0"/>
              <a:t> url = `${</a:t>
            </a:r>
            <a:r>
              <a:rPr lang="fr-MA" dirty="0" err="1"/>
              <a:t>this.heroesUrl</a:t>
            </a:r>
            <a:r>
              <a:rPr lang="fr-MA" dirty="0"/>
              <a:t>}/${id}`; // DELETE api/</a:t>
            </a:r>
            <a:r>
              <a:rPr lang="fr-MA" dirty="0" err="1"/>
              <a:t>heroes</a:t>
            </a:r>
            <a:r>
              <a:rPr lang="fr-MA" dirty="0"/>
              <a:t>/42 </a:t>
            </a:r>
          </a:p>
          <a:p>
            <a:r>
              <a:rPr lang="fr-MA" dirty="0"/>
              <a:t>	return </a:t>
            </a:r>
            <a:r>
              <a:rPr lang="fr-MA" dirty="0" err="1"/>
              <a:t>this.http.delete</a:t>
            </a:r>
            <a:r>
              <a:rPr lang="fr-MA" dirty="0"/>
              <a:t>(url); </a:t>
            </a:r>
          </a:p>
          <a:p>
            <a:r>
              <a:rPr lang="fr-MA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88DE61-348E-40C9-AE1E-DBD44BFF493C}"/>
              </a:ext>
            </a:extLst>
          </p:cNvPr>
          <p:cNvSpPr/>
          <p:nvPr/>
        </p:nvSpPr>
        <p:spPr>
          <a:xfrm>
            <a:off x="680320" y="3728177"/>
            <a:ext cx="6096000" cy="3736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 err="1"/>
              <a:t>this.heroesService</a:t>
            </a:r>
            <a:r>
              <a:rPr lang="fr-MA" dirty="0"/>
              <a:t> .</a:t>
            </a:r>
            <a:r>
              <a:rPr lang="fr-MA" dirty="0" err="1"/>
              <a:t>deleteHero</a:t>
            </a:r>
            <a:r>
              <a:rPr lang="fr-MA" dirty="0"/>
              <a:t>(hero.id).</a:t>
            </a:r>
            <a:r>
              <a:rPr lang="fr-MA" dirty="0" err="1"/>
              <a:t>subscribe</a:t>
            </a:r>
            <a:r>
              <a:rPr lang="fr-MA" dirty="0"/>
              <a:t>();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219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6704A-B9E4-4C67-8BD4-0819075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98E1F-68F4-4739-BF98-EB288AAC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this.postService.</a:t>
            </a:r>
            <a:r>
              <a:rPr lang="en-US" b="1" dirty="0" err="1"/>
              <a:t>fetchPosts</a:t>
            </a:r>
            <a:r>
              <a:rPr lang="en-US" dirty="0"/>
              <a:t>().</a:t>
            </a:r>
            <a:r>
              <a:rPr lang="en-US" b="1" dirty="0"/>
              <a:t>subscribe</a:t>
            </a:r>
            <a:r>
              <a:rPr lang="en-US" dirty="0"/>
              <a:t>(posts=&gt;{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this.loadedPosts</a:t>
            </a:r>
            <a:r>
              <a:rPr lang="en-US" dirty="0"/>
              <a:t> = posts;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}, error =&gt; 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this.error</a:t>
            </a:r>
            <a:r>
              <a:rPr lang="en-US" dirty="0"/>
              <a:t> = </a:t>
            </a:r>
            <a:r>
              <a:rPr lang="en-US" dirty="0" err="1"/>
              <a:t>error.message</a:t>
            </a:r>
            <a:r>
              <a:rPr lang="en-US" dirty="0"/>
              <a:t>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);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11E5C-02BD-4CD3-92C5-880DD0A0A928}"/>
              </a:ext>
            </a:extLst>
          </p:cNvPr>
          <p:cNvSpPr/>
          <p:nvPr/>
        </p:nvSpPr>
        <p:spPr>
          <a:xfrm>
            <a:off x="3228753" y="5047288"/>
            <a:ext cx="8530856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="alert alert-danger" </a:t>
            </a:r>
            <a:r>
              <a:rPr lang="en-US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="error"&gt;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&lt;h1&gt;An error has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occured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&lt;p&gt;{{error}}&lt;/p&gt;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fr-M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A73915-5EED-4A6B-94CA-E5E52DF80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6F8897F-592D-46AE-9C8A-50A1F0E115C1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069D14-7C47-45AE-A89B-BDD55A001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46D9FAF-206C-4675-8F66-0BE5559D6BCA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0257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8C71-CAAC-40FC-8836-B4B33EEE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Headers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C2E1C-8CFF-41A7-AB90-3D3998E9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this.http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.</a:t>
            </a:r>
            <a:r>
              <a:rPr lang="en-US" b="1" dirty="0"/>
              <a:t>get</a:t>
            </a:r>
            <a:r>
              <a:rPr lang="en-US" dirty="0"/>
              <a:t>&lt;{ [key: string]: </a:t>
            </a:r>
            <a:r>
              <a:rPr lang="en-US" b="1" dirty="0"/>
              <a:t>Post</a:t>
            </a:r>
            <a:r>
              <a:rPr lang="en-US" dirty="0"/>
              <a:t> }&gt;(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 </a:t>
            </a:r>
            <a:r>
              <a:rPr lang="en-US" dirty="0" err="1"/>
              <a:t>url</a:t>
            </a:r>
            <a:r>
              <a:rPr lang="en-US" dirty="0"/>
              <a:t>,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{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  headers: new </a:t>
            </a:r>
            <a:r>
              <a:rPr lang="en-US" b="1" dirty="0" err="1"/>
              <a:t>HttpHeaders</a:t>
            </a:r>
            <a:r>
              <a:rPr lang="en-US" dirty="0"/>
              <a:t>({'Custom-header' : 'hello'})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  }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  )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62AC61-BF1F-4F65-B0A7-DF6E19F3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7173F607-C719-47CE-8097-C6C8F420388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5285686-68DC-4E8E-98CF-94AF7477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B85AF59-2D9B-4C1A-9696-5B0FD9682B7D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9043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FAB31-B902-4AB0-AC14-53D68458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Query Params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9AEA7-7505-44E8-940F-542D6F4C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01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let </a:t>
            </a:r>
            <a:r>
              <a:rPr lang="en-US" dirty="0" err="1"/>
              <a:t>searchParams</a:t>
            </a:r>
            <a:r>
              <a:rPr lang="en-US" dirty="0"/>
              <a:t> = new </a:t>
            </a:r>
            <a:r>
              <a:rPr lang="en-US" b="1" dirty="0" err="1"/>
              <a:t>HttpParams</a:t>
            </a:r>
            <a:r>
              <a:rPr lang="en-US" dirty="0"/>
              <a:t>();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searchParams</a:t>
            </a:r>
            <a:r>
              <a:rPr lang="en-US" dirty="0"/>
              <a:t> = </a:t>
            </a:r>
            <a:r>
              <a:rPr lang="en-US" dirty="0" err="1"/>
              <a:t>searchParams.</a:t>
            </a:r>
            <a:r>
              <a:rPr lang="en-US" b="1" dirty="0" err="1"/>
              <a:t>append</a:t>
            </a:r>
            <a:r>
              <a:rPr lang="en-US" dirty="0"/>
              <a:t>('print', 'pretty');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searchParams</a:t>
            </a:r>
            <a:r>
              <a:rPr lang="en-US" dirty="0"/>
              <a:t> = </a:t>
            </a:r>
            <a:r>
              <a:rPr lang="en-US" dirty="0" err="1"/>
              <a:t>searchParams.</a:t>
            </a:r>
            <a:r>
              <a:rPr lang="en-US" b="1" dirty="0" err="1"/>
              <a:t>append</a:t>
            </a:r>
            <a:r>
              <a:rPr lang="en-US" dirty="0"/>
              <a:t>('custom', 'key');</a:t>
            </a:r>
            <a:endParaRPr lang="fr-MA" dirty="0"/>
          </a:p>
          <a:p>
            <a:pPr marL="0" indent="0">
              <a:buNone/>
            </a:pPr>
            <a:r>
              <a:rPr lang="en-US" dirty="0"/>
              <a:t>  </a:t>
            </a:r>
            <a:endParaRPr lang="fr-MA" dirty="0"/>
          </a:p>
          <a:p>
            <a:pPr marL="0" indent="0">
              <a:buNone/>
            </a:pPr>
            <a:endParaRPr lang="fr-M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DAA59-4FFE-424D-9637-2D7B752C0C3F}"/>
              </a:ext>
            </a:extLst>
          </p:cNvPr>
          <p:cNvSpPr/>
          <p:nvPr/>
        </p:nvSpPr>
        <p:spPr>
          <a:xfrm>
            <a:off x="953386" y="3838353"/>
            <a:ext cx="7627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return </a:t>
            </a:r>
            <a:r>
              <a:rPr lang="en-US" dirty="0" err="1"/>
              <a:t>this.http</a:t>
            </a:r>
            <a:endParaRPr lang="fr-MA" dirty="0"/>
          </a:p>
          <a:p>
            <a:r>
              <a:rPr lang="en-US" dirty="0"/>
              <a:t>     .</a:t>
            </a:r>
            <a:r>
              <a:rPr lang="en-US" b="1" dirty="0"/>
              <a:t>get</a:t>
            </a:r>
            <a:r>
              <a:rPr lang="en-US" dirty="0"/>
              <a:t>&lt;{ [key: string]: </a:t>
            </a:r>
            <a:r>
              <a:rPr lang="en-US" b="1" dirty="0"/>
              <a:t>Post</a:t>
            </a:r>
            <a:r>
              <a:rPr lang="en-US" dirty="0"/>
              <a:t> }&gt;(</a:t>
            </a:r>
            <a:endParaRPr lang="fr-MA" dirty="0"/>
          </a:p>
          <a:p>
            <a:r>
              <a:rPr lang="en-US" dirty="0"/>
              <a:t>       </a:t>
            </a:r>
            <a:r>
              <a:rPr lang="en-US" dirty="0" err="1"/>
              <a:t>url</a:t>
            </a:r>
            <a:r>
              <a:rPr lang="en-US" dirty="0"/>
              <a:t>,</a:t>
            </a:r>
            <a:endParaRPr lang="fr-MA" dirty="0"/>
          </a:p>
          <a:p>
            <a:r>
              <a:rPr lang="en-US" dirty="0"/>
              <a:t>       {</a:t>
            </a:r>
            <a:endParaRPr lang="fr-MA" dirty="0"/>
          </a:p>
          <a:p>
            <a:r>
              <a:rPr lang="en-US" dirty="0"/>
              <a:t>         headers: new </a:t>
            </a:r>
            <a:r>
              <a:rPr lang="en-US" b="1" dirty="0" err="1"/>
              <a:t>HttpHeaders</a:t>
            </a:r>
            <a:r>
              <a:rPr lang="en-US" dirty="0"/>
              <a:t>({'Custom-header' : 'hello'}),</a:t>
            </a:r>
            <a:endParaRPr lang="fr-MA" dirty="0"/>
          </a:p>
          <a:p>
            <a:r>
              <a:rPr lang="en-US" dirty="0"/>
              <a:t>         params: </a:t>
            </a:r>
            <a:r>
              <a:rPr lang="en-US" dirty="0" err="1"/>
              <a:t>searchParams</a:t>
            </a:r>
            <a:endParaRPr lang="fr-MA" dirty="0"/>
          </a:p>
          <a:p>
            <a:r>
              <a:rPr lang="en-US" dirty="0"/>
              <a:t>       }</a:t>
            </a:r>
            <a:endParaRPr lang="fr-MA" dirty="0"/>
          </a:p>
          <a:p>
            <a:r>
              <a:rPr lang="en-US" dirty="0"/>
              <a:t>     )</a:t>
            </a:r>
            <a:endParaRPr lang="fr-M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11E038-080E-4F56-A1F2-C0EA29A4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AA369DF8-553C-4109-8E22-3D604C19AC26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9F9343C-FD5B-49A4-A390-E9FF277E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23334C0-025F-43ED-91AE-08B8B81F7888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592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6A6A6-1451-4F31-8E6A-A075D32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Interceptors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EDFFB-37DD-4021-95A1-AA0C0070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export class </a:t>
            </a:r>
            <a:r>
              <a:rPr lang="en-US" sz="1800" b="1"/>
              <a:t>AuthInterceptorService</a:t>
            </a:r>
            <a:r>
              <a:rPr lang="en-US" sz="1800"/>
              <a:t> implements </a:t>
            </a:r>
            <a:r>
              <a:rPr lang="en-US" sz="1800" b="1"/>
              <a:t>HttpInterceptor</a:t>
            </a:r>
            <a:r>
              <a:rPr lang="en-US" sz="1800"/>
              <a:t> 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</a:t>
            </a:r>
            <a:r>
              <a:rPr lang="en-US" sz="1800" b="1"/>
              <a:t>intercept</a:t>
            </a:r>
            <a:r>
              <a:rPr lang="en-US" sz="1800"/>
              <a:t>(req: </a:t>
            </a:r>
            <a:r>
              <a:rPr lang="en-US" sz="1800" b="1"/>
              <a:t>HttpRequest</a:t>
            </a:r>
            <a:r>
              <a:rPr lang="en-US" sz="1800"/>
              <a:t>&lt;any&gt;, next: </a:t>
            </a:r>
            <a:r>
              <a:rPr lang="en-US" sz="1800" b="1"/>
              <a:t>HttpHandler</a:t>
            </a:r>
            <a:r>
              <a:rPr lang="en-US" sz="1800"/>
              <a:t>) 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const modifiedReq = req.</a:t>
            </a:r>
            <a:r>
              <a:rPr lang="en-US" sz="1800" b="1"/>
              <a:t>clone</a:t>
            </a:r>
            <a:r>
              <a:rPr lang="en-US" sz="1800"/>
              <a:t>({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    headers: req.headers.</a:t>
            </a:r>
            <a:r>
              <a:rPr lang="en-US" sz="1800" b="1"/>
              <a:t>append</a:t>
            </a:r>
            <a:r>
              <a:rPr lang="en-US" sz="1800"/>
              <a:t>('Auth', 'xyz')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});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    return  next.</a:t>
            </a:r>
            <a:r>
              <a:rPr lang="en-US" sz="1800" b="1"/>
              <a:t>handle</a:t>
            </a:r>
            <a:r>
              <a:rPr lang="en-US" sz="1800"/>
              <a:t>(req);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   }</a:t>
            </a:r>
            <a:endParaRPr lang="fr-MA" sz="1800"/>
          </a:p>
          <a:p>
            <a:pPr marL="0" indent="0">
              <a:buNone/>
            </a:pPr>
            <a:r>
              <a:rPr lang="en-US" sz="1800"/>
              <a:t>}</a:t>
            </a:r>
            <a:endParaRPr lang="fr-MA" sz="1800"/>
          </a:p>
          <a:p>
            <a:pPr marL="0" indent="0">
              <a:buNone/>
            </a:pPr>
            <a:endParaRPr lang="fr-M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EC304-1FDF-47BE-966C-68F01433E6BB}"/>
              </a:ext>
            </a:extLst>
          </p:cNvPr>
          <p:cNvSpPr/>
          <p:nvPr/>
        </p:nvSpPr>
        <p:spPr>
          <a:xfrm>
            <a:off x="3951766" y="4992296"/>
            <a:ext cx="10366907" cy="18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providers: [{provide : HTTP_INTERCEPTORS,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useClass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AuthInterceptorService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multi : true}],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MA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r-M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D68072-18E1-4AB6-BED2-9A700458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7A1FCBD3-43BE-4856-8818-2A71D839B2B0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ED1CE18-E4B7-4530-A6FF-AF2EC2FF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4D4A9A5-FC96-4971-AEDB-EB4CF5D8079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9913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QUESTIONS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E723FB-2A84-4ECB-B85D-3053663B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61" y="2766338"/>
            <a:ext cx="3879769" cy="2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193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58AE2B38-6DDC-42D8-BDF5-910BE07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noProof="0" dirty="0">
                <a:latin typeface="Ubuntu Medium" panose="020B0604030602030204" pitchFamily="34" charset="0"/>
              </a:rPr>
              <a:t>SESSION END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43AD805-C5F2-4A26-8115-1A09745C4346}"/>
              </a:ext>
            </a:extLst>
          </p:cNvPr>
          <p:cNvSpPr txBox="1"/>
          <p:nvPr/>
        </p:nvSpPr>
        <p:spPr>
          <a:xfrm>
            <a:off x="1828799" y="2529160"/>
            <a:ext cx="8056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MERCI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pour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votre </a:t>
            </a:r>
          </a:p>
          <a:p>
            <a:pPr algn="ctr"/>
            <a:r>
              <a:rPr lang="fr-FR" sz="4000" b="1" dirty="0">
                <a:solidFill>
                  <a:schemeClr val="tx1">
                    <a:lumMod val="95000"/>
                  </a:schemeClr>
                </a:solidFill>
                <a:latin typeface="Ubuntu Medium" panose="020B0604030602030204" pitchFamily="34" charset="0"/>
                <a:ea typeface="Source Sans Pro"/>
                <a:cs typeface="Source Sans Pro"/>
                <a:sym typeface="Source Sans Pro"/>
              </a:rPr>
              <a:t>ATTENTION</a:t>
            </a:r>
            <a:endParaRPr lang="fr-FR" sz="4000" dirty="0">
              <a:latin typeface="Ubuntu Medium" panose="020B06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940E1-7F78-44E4-A926-204C26A5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Roboto Medium" panose="02000000000000000000" pitchFamily="2" charset="0"/>
                <a:ea typeface="Roboto Medium" panose="02000000000000000000" pitchFamily="2" charset="0"/>
              </a:rPr>
              <a:t>Introduction &amp; Versions</a:t>
            </a:r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17A6DC-69CA-450A-AC1E-A645654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834"/>
            <a:ext cx="1519707" cy="412759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B8141C2C-2D88-4CA3-9F0F-51AB40F72C4A}"/>
              </a:ext>
            </a:extLst>
          </p:cNvPr>
          <p:cNvGrpSpPr/>
          <p:nvPr/>
        </p:nvGrpSpPr>
        <p:grpSpPr>
          <a:xfrm>
            <a:off x="10341906" y="73479"/>
            <a:ext cx="1674086" cy="445469"/>
            <a:chOff x="10071447" y="73479"/>
            <a:chExt cx="1674086" cy="44546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B898F308-40A1-41A0-98D2-8680DC1F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47" y="73479"/>
              <a:ext cx="445469" cy="445469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4DAB1C3-6D78-4A4E-8A8F-482C0BA6CCBB}"/>
                </a:ext>
              </a:extLst>
            </p:cNvPr>
            <p:cNvSpPr txBox="1"/>
            <p:nvPr/>
          </p:nvSpPr>
          <p:spPr>
            <a:xfrm>
              <a:off x="10516917" y="130104"/>
              <a:ext cx="1228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latin typeface="Ubuntu Light" panose="020B0304030602030204" pitchFamily="34" charset="0"/>
                </a:rPr>
                <a:t>ANGULAR</a:t>
              </a:r>
              <a:endParaRPr lang="fr-FR" sz="1000" b="1" dirty="0">
                <a:latin typeface="Ubuntu Light" panose="020B0304030602030204" pitchFamily="34" charset="0"/>
              </a:endParaRP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2FA2AA27-85D8-4537-ABD0-9F51472A7F0F}"/>
              </a:ext>
            </a:extLst>
          </p:cNvPr>
          <p:cNvSpPr txBox="1"/>
          <p:nvPr/>
        </p:nvSpPr>
        <p:spPr>
          <a:xfrm>
            <a:off x="1985972" y="2984968"/>
            <a:ext cx="1390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dirty="0">
                <a:latin typeface="Roboto Medium" panose="02000000000000000000" pitchFamily="2" charset="0"/>
                <a:ea typeface="Roboto Medium" panose="02000000000000000000" pitchFamily="2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Shape 140">
            <a:extLst>
              <a:ext uri="{FF2B5EF4-FFF2-40B4-BE49-F238E27FC236}">
                <a16:creationId xmlns:a16="http://schemas.microsoft.com/office/drawing/2014/main" id="{780FD9F4-FF22-48A3-809E-6DE1CE1384FC}"/>
              </a:ext>
            </a:extLst>
          </p:cNvPr>
          <p:cNvSpPr txBox="1">
            <a:spLocks/>
          </p:cNvSpPr>
          <p:nvPr/>
        </p:nvSpPr>
        <p:spPr>
          <a:xfrm>
            <a:off x="3665871" y="3240847"/>
            <a:ext cx="7475730" cy="142723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October 2018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TypeScript 3.1 Support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Angular CLI prompt user</a:t>
            </a:r>
          </a:p>
        </p:txBody>
      </p:sp>
    </p:spTree>
    <p:extLst>
      <p:ext uri="{BB962C8B-B14F-4D97-AF65-F5344CB8AC3E}">
        <p14:creationId xmlns:p14="http://schemas.microsoft.com/office/powerpoint/2010/main" val="18088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5078</TotalTime>
  <Words>4775</Words>
  <Application>Microsoft Office PowerPoint</Application>
  <PresentationFormat>Grand écran</PresentationFormat>
  <Paragraphs>893</Paragraphs>
  <Slides>87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87</vt:i4>
      </vt:variant>
    </vt:vector>
  </HeadingPairs>
  <TitlesOfParts>
    <vt:vector size="105" baseType="lpstr">
      <vt:lpstr>Arial</vt:lpstr>
      <vt:lpstr>Calibri</vt:lpstr>
      <vt:lpstr>Consolas</vt:lpstr>
      <vt:lpstr>Courier New</vt:lpstr>
      <vt:lpstr>Droid Sans Mono</vt:lpstr>
      <vt:lpstr>Monaco</vt:lpstr>
      <vt:lpstr>open sans</vt:lpstr>
      <vt:lpstr>Roboto</vt:lpstr>
      <vt:lpstr>Roboto Black</vt:lpstr>
      <vt:lpstr>Roboto Light</vt:lpstr>
      <vt:lpstr>Roboto Medium</vt:lpstr>
      <vt:lpstr>Times New Roman</vt:lpstr>
      <vt:lpstr>Trebuchet MS</vt:lpstr>
      <vt:lpstr>Ubuntu</vt:lpstr>
      <vt:lpstr>Ubuntu Light</vt:lpstr>
      <vt:lpstr>Ubuntu Medium</vt:lpstr>
      <vt:lpstr>Wingdings</vt:lpstr>
      <vt:lpstr>Berlin</vt:lpstr>
      <vt:lpstr>Angular</vt:lpstr>
      <vt:lpstr>Training plan</vt:lpstr>
      <vt:lpstr>First Day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Introduction &amp; Versions</vt:lpstr>
      <vt:lpstr>Installation</vt:lpstr>
      <vt:lpstr>Angular Cli</vt:lpstr>
      <vt:lpstr>TypeScript(Types)</vt:lpstr>
      <vt:lpstr>TypeScript(Classes)</vt:lpstr>
      <vt:lpstr>TypeScript(Interfaces)</vt:lpstr>
      <vt:lpstr>Basics: Components</vt:lpstr>
      <vt:lpstr>Basics: Components creation</vt:lpstr>
      <vt:lpstr>Basics: Component selector type</vt:lpstr>
      <vt:lpstr>Basics: Databinding</vt:lpstr>
      <vt:lpstr>Basics: Databinding</vt:lpstr>
      <vt:lpstr>Basics: Directives</vt:lpstr>
      <vt:lpstr>Basics: NgIf</vt:lpstr>
      <vt:lpstr>Basics: NgStyle</vt:lpstr>
      <vt:lpstr>Basics: NgClass</vt:lpstr>
      <vt:lpstr>Basics: NgFor</vt:lpstr>
      <vt:lpstr>Second Day</vt:lpstr>
      <vt:lpstr>Binding To custom property</vt:lpstr>
      <vt:lpstr>Binding To custom property(alias)</vt:lpstr>
      <vt:lpstr>Binding To custom event(1/2)</vt:lpstr>
      <vt:lpstr>Binding To custom event (2/2)</vt:lpstr>
      <vt:lpstr>Local reference</vt:lpstr>
      <vt:lpstr>Custom directives</vt:lpstr>
      <vt:lpstr>Directives Linstener</vt:lpstr>
      <vt:lpstr>Using HostBinding to Bind to Host Properties</vt:lpstr>
      <vt:lpstr>NgSwitch</vt:lpstr>
      <vt:lpstr>Using Pipe </vt:lpstr>
      <vt:lpstr>Creating a Custom Pipe</vt:lpstr>
      <vt:lpstr>parametrizing a custom pipe </vt:lpstr>
      <vt:lpstr>Third Day</vt:lpstr>
      <vt:lpstr>Creating new Service</vt:lpstr>
      <vt:lpstr>Hierarchical Injector</vt:lpstr>
      <vt:lpstr>Injecting Services into others</vt:lpstr>
      <vt:lpstr>Services in Angular 6+</vt:lpstr>
      <vt:lpstr>Setting up and Loading Routes</vt:lpstr>
      <vt:lpstr>Navigating with Router Links</vt:lpstr>
      <vt:lpstr>Styling Active Router Links</vt:lpstr>
      <vt:lpstr>Navigating Programmatically</vt:lpstr>
      <vt:lpstr>Child(Nested) Route</vt:lpstr>
      <vt:lpstr>Passing Parameters to Routes</vt:lpstr>
      <vt:lpstr>Fetching Route Parameters Reactively</vt:lpstr>
      <vt:lpstr>QueryParams</vt:lpstr>
      <vt:lpstr>Redirecting and Wildcard Routes</vt:lpstr>
      <vt:lpstr>Observables</vt:lpstr>
      <vt:lpstr>Observers</vt:lpstr>
      <vt:lpstr>Subscribe to an observable</vt:lpstr>
      <vt:lpstr>Operators</vt:lpstr>
      <vt:lpstr>Operators</vt:lpstr>
      <vt:lpstr>Unsubscription</vt:lpstr>
      <vt:lpstr>Fourth Day</vt:lpstr>
      <vt:lpstr>Forms</vt:lpstr>
      <vt:lpstr>TD: Registering the Controls</vt:lpstr>
      <vt:lpstr>TD: Submitting and Using the Form</vt:lpstr>
      <vt:lpstr>TD: Adding Validation to check User Input</vt:lpstr>
      <vt:lpstr>TD: Using form state</vt:lpstr>
      <vt:lpstr>TD: Outputting Validation Error Messages</vt:lpstr>
      <vt:lpstr>TD: Using ngModel with Two-Way-Binding </vt:lpstr>
      <vt:lpstr>TD: Grouping Form Controls </vt:lpstr>
      <vt:lpstr>TD: Handling Radio Buttons</vt:lpstr>
      <vt:lpstr>TD: Using Form Data</vt:lpstr>
      <vt:lpstr>TD: Reset a form</vt:lpstr>
      <vt:lpstr>Reactive: Creation of the form</vt:lpstr>
      <vt:lpstr>Reactive:  Syncing HTML and Form</vt:lpstr>
      <vt:lpstr>Reactive:  submit de form </vt:lpstr>
      <vt:lpstr>Reactive:  Validation</vt:lpstr>
      <vt:lpstr>Reactive:  Getting Access to Controls </vt:lpstr>
      <vt:lpstr>Reactive:  Group Control</vt:lpstr>
      <vt:lpstr>Making HTTP Requests</vt:lpstr>
      <vt:lpstr>Sending a POST Request</vt:lpstr>
      <vt:lpstr>Sending a PUT Request</vt:lpstr>
      <vt:lpstr>GETting Data</vt:lpstr>
      <vt:lpstr>Delete request</vt:lpstr>
      <vt:lpstr>Handling Errors</vt:lpstr>
      <vt:lpstr>Setting Headers</vt:lpstr>
      <vt:lpstr>Adding Query Params</vt:lpstr>
      <vt:lpstr>Introducing Interceptors</vt:lpstr>
      <vt:lpstr>QUESTIONS</vt:lpstr>
      <vt:lpstr>SESSION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6</dc:title>
  <dc:creator>HAMIDI, Mohamed (ext)</dc:creator>
  <cp:lastModifiedBy>Youssef Rafii</cp:lastModifiedBy>
  <cp:revision>608</cp:revision>
  <dcterms:created xsi:type="dcterms:W3CDTF">2018-10-21T22:10:26Z</dcterms:created>
  <dcterms:modified xsi:type="dcterms:W3CDTF">2019-12-26T08:15:43Z</dcterms:modified>
</cp:coreProperties>
</file>