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3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9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5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40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9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0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9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7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2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7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1B33B-E53C-4EBA-9946-85DDA5B51CF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A18E2-A820-4C7C-83AD-2A006458C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1D014-C8E3-44BD-9093-0CA3FFF6F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Animal Image Captioning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FA83E-2EEA-4C9A-8681-E1B474743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966" y="5264439"/>
            <a:ext cx="3393845" cy="471198"/>
          </a:xfrm>
        </p:spPr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정복진</a:t>
            </a:r>
            <a:r>
              <a:rPr lang="en-US" altLang="ko-KR" dirty="0"/>
              <a:t>(120200207)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36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A6D56-9A3B-48BC-8FE5-ED111C47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성능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E8ED1-7021-4EAD-9FF9-32FB149B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733610" cy="3124201"/>
          </a:xfrm>
        </p:spPr>
        <p:txBody>
          <a:bodyPr/>
          <a:lstStyle/>
          <a:p>
            <a:r>
              <a:rPr lang="ko-KR" altLang="en-US" dirty="0"/>
              <a:t>전체 데이터의 </a:t>
            </a:r>
            <a:r>
              <a:rPr lang="en-US" altLang="ko-KR" dirty="0"/>
              <a:t>20</a:t>
            </a:r>
            <a:r>
              <a:rPr lang="ko-KR" altLang="en-US" dirty="0"/>
              <a:t>퍼 센트는 </a:t>
            </a:r>
            <a:r>
              <a:rPr lang="en-US" altLang="ko-KR" dirty="0"/>
              <a:t>Test Set</a:t>
            </a:r>
            <a:r>
              <a:rPr lang="ko-KR" altLang="en-US" dirty="0"/>
              <a:t>으로 사용하여 성능을 확인하였습니다</a:t>
            </a:r>
            <a:r>
              <a:rPr lang="en-US" altLang="ko-KR" dirty="0"/>
              <a:t>. </a:t>
            </a:r>
            <a:r>
              <a:rPr lang="ko-KR" altLang="en-US" dirty="0"/>
              <a:t>성능은 </a:t>
            </a:r>
            <a:r>
              <a:rPr lang="en-US" altLang="ko-KR" dirty="0"/>
              <a:t> BLEU-4 score</a:t>
            </a:r>
            <a:r>
              <a:rPr lang="ko-KR" altLang="en-US" dirty="0"/>
              <a:t>와 </a:t>
            </a:r>
            <a:r>
              <a:rPr lang="en-US" altLang="ko-KR" dirty="0"/>
              <a:t>TOP5-accuracy</a:t>
            </a:r>
            <a:r>
              <a:rPr lang="ko-KR" altLang="en-US" dirty="0"/>
              <a:t>를 통해 확인하였습니다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683B3-AA7F-4168-AF49-49AB2BE2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74" y="2771774"/>
            <a:ext cx="4591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0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6BF7E-A948-42B9-822C-023D1A29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Test Trained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795CD-5879-4396-A8BC-602D7243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680" y="1893222"/>
            <a:ext cx="4933115" cy="427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라벨을 달지 않은 사진들을 모델에 넣어 봄으로써 </a:t>
            </a:r>
            <a:r>
              <a:rPr lang="ko-KR" altLang="en-US" dirty="0" err="1"/>
              <a:t>어느정도의</a:t>
            </a:r>
            <a:r>
              <a:rPr lang="ko-KR" altLang="en-US" dirty="0"/>
              <a:t> 성능이 나오는지 확인해 보았습니다</a:t>
            </a:r>
            <a:r>
              <a:rPr lang="en-US" altLang="ko-KR" dirty="0"/>
              <a:t>. Train</a:t>
            </a:r>
            <a:r>
              <a:rPr lang="ko-KR" altLang="en-US" dirty="0"/>
              <a:t>에 들어간 사진과 비슷한 사진들은 높은 정확도로 예측하는 반면 </a:t>
            </a:r>
            <a:r>
              <a:rPr lang="en-US" altLang="ko-KR" dirty="0"/>
              <a:t>Train</a:t>
            </a:r>
            <a:r>
              <a:rPr lang="ko-KR" altLang="en-US" dirty="0"/>
              <a:t>에 사용 되었던 사진들과 확연히 다른</a:t>
            </a:r>
            <a:r>
              <a:rPr lang="en-US" altLang="ko-KR" dirty="0"/>
              <a:t>( </a:t>
            </a:r>
            <a:r>
              <a:rPr lang="ko-KR" altLang="en-US" dirty="0"/>
              <a:t>전혀 다른 단어들이 필요한 경우</a:t>
            </a:r>
            <a:r>
              <a:rPr lang="en-US" altLang="ko-KR" dirty="0"/>
              <a:t>)</a:t>
            </a:r>
            <a:r>
              <a:rPr lang="ko-KR" altLang="en-US" dirty="0"/>
              <a:t>는 잘 예측하지 못하는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D7CC52-B329-4C2C-8D57-211BFCC7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86" y="158632"/>
            <a:ext cx="4722595" cy="28173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7E51F9-57EF-44C3-813E-EE59FAD0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68" y="2945131"/>
            <a:ext cx="3362629" cy="510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D21187-3E01-44BD-B6A6-8FF844FF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789" y="3702279"/>
            <a:ext cx="3786867" cy="2088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175F70-FB11-437E-B179-6AF599DDE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454" y="5915198"/>
            <a:ext cx="3408112" cy="2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7D09-BA48-4693-B01A-660E72AB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561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3536-FA07-4D83-B496-EE6DC370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4E054-82B0-45E1-9750-CCF9D9AC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200" dirty="0"/>
              <a:t>Data Preparation</a:t>
            </a:r>
          </a:p>
          <a:p>
            <a:r>
              <a:rPr lang="en-US" altLang="ko-KR" sz="3200" dirty="0"/>
              <a:t> Model Explanation</a:t>
            </a:r>
          </a:p>
          <a:p>
            <a:r>
              <a:rPr lang="en-US" altLang="ko-KR" sz="3200" dirty="0"/>
              <a:t> Model Implementation</a:t>
            </a:r>
          </a:p>
          <a:p>
            <a:r>
              <a:rPr lang="ko-KR" altLang="en-US" sz="3200" dirty="0"/>
              <a:t> </a:t>
            </a:r>
            <a:r>
              <a:rPr lang="en-US" altLang="ko-KR" sz="3200" dirty="0"/>
              <a:t>Test trained model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99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65A6-29BC-49F5-8C38-B677F56D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Why Captioning?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A68E7-9AC5-43A6-969E-73485351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Machine </a:t>
            </a:r>
            <a:r>
              <a:rPr lang="ko-KR" altLang="en-US" dirty="0"/>
              <a:t>러닝 에서의 중요한 분야인 </a:t>
            </a:r>
            <a:r>
              <a:rPr lang="en-US" altLang="ko-KR" dirty="0"/>
              <a:t>Computer Vision</a:t>
            </a:r>
            <a:r>
              <a:rPr lang="ko-KR" altLang="en-US" dirty="0"/>
              <a:t>과 </a:t>
            </a:r>
            <a:r>
              <a:rPr lang="en-US" altLang="ko-KR" dirty="0"/>
              <a:t>Natural Language Processing(NLP)</a:t>
            </a:r>
            <a:r>
              <a:rPr lang="ko-KR" altLang="en-US" dirty="0"/>
              <a:t>를 사용하는 문제이다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Classification Problem</a:t>
            </a:r>
            <a:r>
              <a:rPr lang="ko-KR" altLang="en-US" dirty="0"/>
              <a:t>보다 높은 수준의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Understanding</a:t>
            </a:r>
            <a:r>
              <a:rPr lang="ko-KR" altLang="en-US" dirty="0"/>
              <a:t>을 필요로 하는 문제이기도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2FF52-5271-4498-8921-B6E9DB33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25" y="741218"/>
            <a:ext cx="10018713" cy="1752599"/>
          </a:xfrm>
        </p:spPr>
        <p:txBody>
          <a:bodyPr/>
          <a:lstStyle/>
          <a:p>
            <a:pPr algn="l"/>
            <a:r>
              <a:rPr lang="en-US" altLang="ko-KR" dirty="0"/>
              <a:t>Data Selection &amp; 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0C4A3-AC2B-4A65-8F89-A9BAE5E9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317" y="2174470"/>
            <a:ext cx="4899864" cy="4683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ImageNet</a:t>
            </a:r>
            <a:r>
              <a:rPr lang="ko-KR" altLang="en-US" dirty="0"/>
              <a:t>에 없는 동물 선별하여 기린</a:t>
            </a:r>
            <a:r>
              <a:rPr lang="en-US" altLang="ko-KR" dirty="0"/>
              <a:t>, </a:t>
            </a:r>
            <a:r>
              <a:rPr lang="ko-KR" altLang="en-US" dirty="0"/>
              <a:t>캥거루</a:t>
            </a:r>
            <a:r>
              <a:rPr lang="en-US" altLang="ko-KR" dirty="0"/>
              <a:t>, </a:t>
            </a:r>
            <a:r>
              <a:rPr lang="ko-KR" altLang="en-US" dirty="0"/>
              <a:t>토끼</a:t>
            </a:r>
            <a:r>
              <a:rPr lang="en-US" altLang="ko-KR" dirty="0"/>
              <a:t>, </a:t>
            </a:r>
            <a:r>
              <a:rPr lang="ko-KR" altLang="en-US" dirty="0"/>
              <a:t>소</a:t>
            </a:r>
            <a:r>
              <a:rPr lang="en-US" altLang="ko-KR" dirty="0"/>
              <a:t>, </a:t>
            </a:r>
            <a:r>
              <a:rPr lang="ko-KR" altLang="en-US" dirty="0"/>
              <a:t>당나귀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돌고래</a:t>
            </a:r>
            <a:r>
              <a:rPr lang="en-US" altLang="ko-KR" dirty="0"/>
              <a:t>, </a:t>
            </a:r>
            <a:r>
              <a:rPr lang="ko-KR" altLang="en-US" dirty="0"/>
              <a:t>사슴 총 </a:t>
            </a:r>
            <a:r>
              <a:rPr lang="en-US" altLang="ko-KR" dirty="0"/>
              <a:t>8</a:t>
            </a:r>
            <a:r>
              <a:rPr lang="ko-KR" altLang="en-US" dirty="0"/>
              <a:t>가지의 동물에 한해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Captioning</a:t>
            </a:r>
            <a:r>
              <a:rPr lang="ko-KR" altLang="en-US" dirty="0"/>
              <a:t>이 가능한 모델을 만들고자 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먼저 해당 동물들의 사진을 인터넷에서 크롤링하였어야 해서 이때</a:t>
            </a:r>
            <a:r>
              <a:rPr lang="en-US" altLang="ko-KR" dirty="0" err="1"/>
              <a:t>pexels</a:t>
            </a:r>
            <a:r>
              <a:rPr lang="en-US" altLang="ko-KR" dirty="0"/>
              <a:t> </a:t>
            </a:r>
            <a:r>
              <a:rPr lang="ko-KR" altLang="en-US" dirty="0"/>
              <a:t>랑 </a:t>
            </a:r>
            <a:r>
              <a:rPr lang="en-US" altLang="ko-KR" dirty="0" err="1"/>
              <a:t>pixabay</a:t>
            </a:r>
            <a:r>
              <a:rPr lang="ko-KR" altLang="en-US" dirty="0"/>
              <a:t>에서 제공하는 </a:t>
            </a:r>
            <a:r>
              <a:rPr lang="en-US" altLang="ko-KR" dirty="0"/>
              <a:t>API</a:t>
            </a:r>
            <a:r>
              <a:rPr lang="ko-KR" altLang="en-US" dirty="0"/>
              <a:t>를 사용하여 </a:t>
            </a:r>
            <a:r>
              <a:rPr lang="ko-KR" altLang="en-US" dirty="0" err="1"/>
              <a:t>크롤링</a:t>
            </a:r>
            <a:r>
              <a:rPr lang="ko-KR" altLang="en-US" dirty="0"/>
              <a:t>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641CA-3B17-40EC-8460-BCA5C298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73" y="2861655"/>
            <a:ext cx="3282102" cy="36285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CAE450-9EF1-4FAD-8323-EE36425D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35" y="367839"/>
            <a:ext cx="3445656" cy="31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9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91780-A071-4573-A965-3DD05FDB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Labelling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162F-1DD2-43FC-80C0-3215280E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51966" cy="31242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크롤링해서 수집한 이미지의 맞는 </a:t>
            </a:r>
            <a:r>
              <a:rPr lang="en-US" altLang="ko-KR" dirty="0"/>
              <a:t>Caption</a:t>
            </a:r>
            <a:r>
              <a:rPr lang="ko-KR" altLang="en-US" dirty="0"/>
              <a:t>을 </a:t>
            </a:r>
            <a:r>
              <a:rPr lang="en-US" altLang="ko-KR" dirty="0"/>
              <a:t>Labelling</a:t>
            </a:r>
            <a:r>
              <a:rPr lang="ko-KR" altLang="en-US" dirty="0"/>
              <a:t>하기 위하여 간단한 </a:t>
            </a:r>
            <a:r>
              <a:rPr lang="en-US" altLang="ko-KR" dirty="0"/>
              <a:t>Labelling Tool</a:t>
            </a:r>
            <a:r>
              <a:rPr lang="ko-KR" altLang="en-US" dirty="0"/>
              <a:t>을 만들어서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A14D2A-8E54-491D-A0D5-D8F0D2AD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31" y="861754"/>
            <a:ext cx="4632998" cy="520376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228AFC-BC6F-4787-BA6C-C8ED9218A373}"/>
              </a:ext>
            </a:extLst>
          </p:cNvPr>
          <p:cNvCxnSpPr>
            <a:cxnSpLocks/>
          </p:cNvCxnSpPr>
          <p:nvPr/>
        </p:nvCxnSpPr>
        <p:spPr>
          <a:xfrm>
            <a:off x="6493667" y="1097280"/>
            <a:ext cx="271064" cy="166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6BF60-840E-4E35-8747-331974AD6D2E}"/>
              </a:ext>
            </a:extLst>
          </p:cNvPr>
          <p:cNvSpPr txBox="1">
            <a:spLocks/>
          </p:cNvSpPr>
          <p:nvPr/>
        </p:nvSpPr>
        <p:spPr>
          <a:xfrm>
            <a:off x="4921213" y="723207"/>
            <a:ext cx="1511979" cy="5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400" dirty="0"/>
              <a:t>사용하는 단어들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AC090A-BF4B-4DBA-BB12-874BD8B0E5F0}"/>
              </a:ext>
            </a:extLst>
          </p:cNvPr>
          <p:cNvCxnSpPr>
            <a:cxnSpLocks/>
          </p:cNvCxnSpPr>
          <p:nvPr/>
        </p:nvCxnSpPr>
        <p:spPr>
          <a:xfrm flipH="1">
            <a:off x="9892146" y="2797233"/>
            <a:ext cx="116378" cy="29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EE113C-78D8-4E8D-B0DD-4E00A43B962B}"/>
              </a:ext>
            </a:extLst>
          </p:cNvPr>
          <p:cNvCxnSpPr>
            <a:cxnSpLocks/>
          </p:cNvCxnSpPr>
          <p:nvPr/>
        </p:nvCxnSpPr>
        <p:spPr>
          <a:xfrm flipH="1">
            <a:off x="8082743" y="2076796"/>
            <a:ext cx="116378" cy="29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AA6608F-165C-4D00-AC56-CF255E1EBB3A}"/>
              </a:ext>
            </a:extLst>
          </p:cNvPr>
          <p:cNvSpPr txBox="1">
            <a:spLocks/>
          </p:cNvSpPr>
          <p:nvPr/>
        </p:nvSpPr>
        <p:spPr>
          <a:xfrm>
            <a:off x="7443131" y="1575955"/>
            <a:ext cx="1601116" cy="5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400" dirty="0"/>
              <a:t>Caption</a:t>
            </a:r>
            <a:r>
              <a:rPr lang="ko-KR" altLang="en-US" sz="1400" dirty="0"/>
              <a:t>을 달 사진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FA35AE9-5308-424B-90A9-8EA794CD0408}"/>
              </a:ext>
            </a:extLst>
          </p:cNvPr>
          <p:cNvSpPr txBox="1">
            <a:spLocks/>
          </p:cNvSpPr>
          <p:nvPr/>
        </p:nvSpPr>
        <p:spPr>
          <a:xfrm>
            <a:off x="9345206" y="2316134"/>
            <a:ext cx="1326635" cy="5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400" dirty="0"/>
              <a:t>사진 간단 설명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3B3B10F-E857-4EF7-B629-5EFA74785921}"/>
              </a:ext>
            </a:extLst>
          </p:cNvPr>
          <p:cNvSpPr txBox="1">
            <a:spLocks/>
          </p:cNvSpPr>
          <p:nvPr/>
        </p:nvSpPr>
        <p:spPr>
          <a:xfrm>
            <a:off x="6570764" y="6069677"/>
            <a:ext cx="1511979" cy="5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400" dirty="0"/>
              <a:t>사용할 단어 추가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382DD4C-2194-4FA2-8CF9-42599F4DBE8D}"/>
              </a:ext>
            </a:extLst>
          </p:cNvPr>
          <p:cNvCxnSpPr>
            <a:cxnSpLocks/>
          </p:cNvCxnSpPr>
          <p:nvPr/>
        </p:nvCxnSpPr>
        <p:spPr>
          <a:xfrm flipH="1" flipV="1">
            <a:off x="6917132" y="5969924"/>
            <a:ext cx="165312" cy="202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A15ED2-69A4-4B6C-80A8-41F2CEDCA816}"/>
              </a:ext>
            </a:extLst>
          </p:cNvPr>
          <p:cNvCxnSpPr>
            <a:cxnSpLocks/>
          </p:cNvCxnSpPr>
          <p:nvPr/>
        </p:nvCxnSpPr>
        <p:spPr>
          <a:xfrm flipV="1">
            <a:off x="10648321" y="3463637"/>
            <a:ext cx="204172" cy="130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015635-18DB-4CEE-A37F-313B6DCFA6F8}"/>
              </a:ext>
            </a:extLst>
          </p:cNvPr>
          <p:cNvCxnSpPr>
            <a:cxnSpLocks/>
          </p:cNvCxnSpPr>
          <p:nvPr/>
        </p:nvCxnSpPr>
        <p:spPr>
          <a:xfrm flipH="1">
            <a:off x="7945543" y="5515152"/>
            <a:ext cx="137200" cy="133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52761F-2A31-43DC-9071-92673D619A1D}"/>
              </a:ext>
            </a:extLst>
          </p:cNvPr>
          <p:cNvCxnSpPr>
            <a:cxnSpLocks/>
          </p:cNvCxnSpPr>
          <p:nvPr/>
        </p:nvCxnSpPr>
        <p:spPr>
          <a:xfrm flipH="1">
            <a:off x="9614140" y="5220050"/>
            <a:ext cx="116378" cy="29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D55F11E-C365-414C-8980-B6A94A4AA3FE}"/>
              </a:ext>
            </a:extLst>
          </p:cNvPr>
          <p:cNvSpPr txBox="1">
            <a:spLocks/>
          </p:cNvSpPr>
          <p:nvPr/>
        </p:nvSpPr>
        <p:spPr>
          <a:xfrm>
            <a:off x="9136156" y="3450131"/>
            <a:ext cx="1511979" cy="5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400" dirty="0"/>
              <a:t>지금까지 입력한 </a:t>
            </a:r>
            <a:r>
              <a:rPr lang="en-US" altLang="ko-KR" sz="1400" dirty="0"/>
              <a:t>Caption </a:t>
            </a:r>
            <a:r>
              <a:rPr lang="ko-KR" altLang="en-US" sz="1400" dirty="0"/>
              <a:t>저장 및 프로그램 종료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EE983FC-D582-4C1A-A57E-22679507B092}"/>
              </a:ext>
            </a:extLst>
          </p:cNvPr>
          <p:cNvSpPr txBox="1">
            <a:spLocks/>
          </p:cNvSpPr>
          <p:nvPr/>
        </p:nvSpPr>
        <p:spPr>
          <a:xfrm>
            <a:off x="7295116" y="5052061"/>
            <a:ext cx="1511979" cy="5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400" dirty="0"/>
              <a:t>해당 사진 지우기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EFBF8501-8647-4C05-8D77-861C57933B35}"/>
              </a:ext>
            </a:extLst>
          </p:cNvPr>
          <p:cNvSpPr txBox="1">
            <a:spLocks/>
          </p:cNvSpPr>
          <p:nvPr/>
        </p:nvSpPr>
        <p:spPr>
          <a:xfrm>
            <a:off x="8974528" y="4736179"/>
            <a:ext cx="1511979" cy="5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400" dirty="0"/>
              <a:t>Caption </a:t>
            </a:r>
            <a:r>
              <a:rPr lang="ko-KR" altLang="en-US" sz="1400" dirty="0" err="1"/>
              <a:t>입력칸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820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ED1BA-F539-4B39-B02A-B7C572A8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2A3F9-0756-43E3-8C96-449E448B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Training Input</a:t>
            </a:r>
            <a:r>
              <a:rPr lang="ko-KR" altLang="en-US" dirty="0"/>
              <a:t>으로는 이미지</a:t>
            </a:r>
            <a:r>
              <a:rPr lang="en-US" altLang="ko-KR" dirty="0"/>
              <a:t>, caption, caption</a:t>
            </a:r>
            <a:r>
              <a:rPr lang="ko-KR" altLang="en-US" dirty="0"/>
              <a:t>의 길이 이렇게 </a:t>
            </a:r>
            <a:r>
              <a:rPr lang="en-US" altLang="ko-KR" dirty="0"/>
              <a:t>3</a:t>
            </a:r>
            <a:r>
              <a:rPr lang="ko-KR" altLang="en-US" dirty="0"/>
              <a:t>개가지의 요소가 필요합니다</a:t>
            </a:r>
            <a:r>
              <a:rPr lang="en-US" altLang="ko-KR" dirty="0"/>
              <a:t>. </a:t>
            </a:r>
            <a:r>
              <a:rPr lang="ko-KR" altLang="en-US" dirty="0"/>
              <a:t>또한 우리가 </a:t>
            </a:r>
            <a:r>
              <a:rPr lang="en-US" altLang="ko-KR" dirty="0"/>
              <a:t>Label</a:t>
            </a:r>
            <a:r>
              <a:rPr lang="ko-KR" altLang="en-US" dirty="0"/>
              <a:t>한 </a:t>
            </a:r>
            <a:r>
              <a:rPr lang="en-US" altLang="ko-KR" dirty="0"/>
              <a:t>caption</a:t>
            </a:r>
            <a:r>
              <a:rPr lang="ko-KR" altLang="en-US" dirty="0"/>
              <a:t>의 시작과 끝에 </a:t>
            </a:r>
            <a:r>
              <a:rPr lang="en-US" altLang="ko-KR" dirty="0"/>
              <a:t>&lt;start&gt; </a:t>
            </a:r>
            <a:r>
              <a:rPr lang="ko-KR" altLang="en-US" dirty="0"/>
              <a:t>와 </a:t>
            </a:r>
            <a:r>
              <a:rPr lang="en-US" altLang="ko-KR" dirty="0"/>
              <a:t>&lt;end&gt;</a:t>
            </a:r>
            <a:r>
              <a:rPr lang="ko-KR" altLang="en-US" dirty="0"/>
              <a:t>를 붙여 넣은 다음 우리가 정한 길이가 되도록 </a:t>
            </a:r>
            <a:r>
              <a:rPr lang="en-US" altLang="ko-KR" dirty="0"/>
              <a:t>&lt;pad&gt;</a:t>
            </a:r>
            <a:r>
              <a:rPr lang="ko-KR" altLang="en-US" dirty="0"/>
              <a:t>를 끝에 넣어 주어야합니다</a:t>
            </a:r>
            <a:r>
              <a:rPr lang="en-US" altLang="ko-KR" dirty="0"/>
              <a:t>. </a:t>
            </a:r>
            <a:r>
              <a:rPr lang="ko-KR" altLang="en-US" dirty="0"/>
              <a:t>그런 다음 </a:t>
            </a:r>
            <a:r>
              <a:rPr lang="en-US" altLang="ko-KR" dirty="0" err="1"/>
              <a:t>word_map</a:t>
            </a:r>
            <a:r>
              <a:rPr lang="ko-KR" altLang="en-US" dirty="0"/>
              <a:t>을 사용하여 </a:t>
            </a:r>
            <a:r>
              <a:rPr lang="en-US" altLang="ko-KR" dirty="0"/>
              <a:t>caption</a:t>
            </a:r>
            <a:r>
              <a:rPr lang="ko-KR" altLang="en-US" dirty="0"/>
              <a:t>의 모든 단어들을 숫자로 </a:t>
            </a:r>
            <a:r>
              <a:rPr lang="en-US" altLang="ko-KR" dirty="0"/>
              <a:t>mapping </a:t>
            </a:r>
            <a:r>
              <a:rPr lang="ko-KR" altLang="en-US" dirty="0"/>
              <a:t>시켜 준  뒤 본래 </a:t>
            </a:r>
            <a:r>
              <a:rPr lang="en-US" altLang="ko-KR" dirty="0"/>
              <a:t>caption</a:t>
            </a:r>
            <a:r>
              <a:rPr lang="ko-KR" altLang="en-US" dirty="0"/>
              <a:t>의 길이는 따로 저장합니다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pytorch</a:t>
            </a:r>
            <a:r>
              <a:rPr lang="ko-KR" altLang="en-US" dirty="0"/>
              <a:t>에서 제공하는 </a:t>
            </a:r>
            <a:r>
              <a:rPr lang="en-US" altLang="ko-KR" dirty="0"/>
              <a:t>pretrained</a:t>
            </a:r>
            <a:r>
              <a:rPr lang="ko-KR" altLang="en-US" dirty="0"/>
              <a:t>된 </a:t>
            </a:r>
            <a:r>
              <a:rPr lang="en-US" altLang="ko-KR" dirty="0"/>
              <a:t>weigh</a:t>
            </a:r>
            <a:r>
              <a:rPr lang="ko-KR" altLang="en-US" dirty="0"/>
              <a:t>을 사용하기 위해서 이미지를  </a:t>
            </a:r>
            <a:r>
              <a:rPr lang="en-US" altLang="ko-KR" dirty="0"/>
              <a:t>mean = [0.485, 0.456, 0.406] ,std = [0.229, 0.224, 0.225]</a:t>
            </a:r>
            <a:r>
              <a:rPr lang="ko-KR" altLang="en-US" dirty="0"/>
              <a:t>에 맞게 </a:t>
            </a:r>
            <a:r>
              <a:rPr lang="en-US" altLang="ko-KR" dirty="0"/>
              <a:t>normalize </a:t>
            </a:r>
            <a:r>
              <a:rPr lang="ko-KR" altLang="en-US" dirty="0" err="1"/>
              <a:t>한뒤</a:t>
            </a:r>
            <a:r>
              <a:rPr lang="ko-KR" altLang="en-US" dirty="0"/>
              <a:t> 사용 하였습니다</a:t>
            </a:r>
            <a:r>
              <a:rPr lang="en-US" altLang="ko-KR" dirty="0"/>
              <a:t>.</a:t>
            </a:r>
            <a:r>
              <a:rPr lang="ko-KR" altLang="en-US" dirty="0"/>
              <a:t> 이렇게 만들어진 이미지</a:t>
            </a:r>
            <a:r>
              <a:rPr lang="en-US" altLang="ko-KR" dirty="0"/>
              <a:t>,caption,</a:t>
            </a:r>
            <a:r>
              <a:rPr lang="ko-KR" altLang="en-US" dirty="0"/>
              <a:t> </a:t>
            </a:r>
            <a:r>
              <a:rPr lang="en-US" altLang="ko-KR" dirty="0"/>
              <a:t>caption</a:t>
            </a:r>
            <a:r>
              <a:rPr lang="ko-KR" altLang="en-US" dirty="0"/>
              <a:t>의 길이를 </a:t>
            </a:r>
            <a:r>
              <a:rPr lang="ko-KR" altLang="en-US" dirty="0" err="1"/>
              <a:t>한곳애</a:t>
            </a:r>
            <a:r>
              <a:rPr lang="ko-KR" altLang="en-US" dirty="0"/>
              <a:t> 묶어서 하나의 데이터로 보았습니다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22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4F351-B891-4DFB-97A5-0C4D8B95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565" y="143455"/>
            <a:ext cx="10018713" cy="1752599"/>
          </a:xfrm>
        </p:spPr>
        <p:txBody>
          <a:bodyPr/>
          <a:lstStyle/>
          <a:p>
            <a:pPr algn="l"/>
            <a:r>
              <a:rPr lang="en-US" altLang="ko-KR" dirty="0"/>
              <a:t>Model Structure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3A9AA-69F0-42EA-A51C-7B19FB28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32" y="1708020"/>
            <a:ext cx="9265919" cy="48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A911-18F6-4F25-B772-9E60ACCA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Predict?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268C6-B036-441C-98B1-ED09F936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56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새로운 데이터가 </a:t>
            </a:r>
            <a:r>
              <a:rPr lang="ko-KR" altLang="en-US" dirty="0" err="1"/>
              <a:t>들어왔을때</a:t>
            </a:r>
            <a:r>
              <a:rPr lang="ko-KR" altLang="en-US" dirty="0"/>
              <a:t> 처음 단 하나의 단어만 예상한 뒤에 </a:t>
            </a:r>
            <a:r>
              <a:rPr lang="en-US" altLang="ko-KR" dirty="0"/>
              <a:t>RNN</a:t>
            </a:r>
            <a:r>
              <a:rPr lang="ko-KR" altLang="en-US" dirty="0"/>
              <a:t>을 </a:t>
            </a:r>
            <a:r>
              <a:rPr lang="ko-KR" altLang="en-US" dirty="0" err="1"/>
              <a:t>이어나간다면</a:t>
            </a:r>
            <a:r>
              <a:rPr lang="ko-KR" altLang="en-US" dirty="0"/>
              <a:t> 그 단어가 틀렸을 경우 너무 리스크가 심합니다</a:t>
            </a:r>
            <a:r>
              <a:rPr lang="en-US" altLang="ko-KR" dirty="0"/>
              <a:t>.</a:t>
            </a:r>
            <a:r>
              <a:rPr lang="ko-KR" altLang="en-US" dirty="0"/>
              <a:t> 그래서 사용할 수 있는 방법이 바로 </a:t>
            </a:r>
            <a:r>
              <a:rPr lang="en-US" altLang="ko-KR" dirty="0"/>
              <a:t>Beam Search</a:t>
            </a:r>
            <a:r>
              <a:rPr lang="ko-KR" altLang="en-US" dirty="0"/>
              <a:t>입니다</a:t>
            </a:r>
            <a:r>
              <a:rPr lang="en-US" altLang="ko-KR" dirty="0"/>
              <a:t>. Beam Search</a:t>
            </a:r>
            <a:r>
              <a:rPr lang="ko-KR" altLang="en-US" dirty="0"/>
              <a:t>는 단 하나의 단어만 고려하는 것이 아니라 </a:t>
            </a:r>
            <a:r>
              <a:rPr lang="en-US" altLang="ko-KR" dirty="0"/>
              <a:t>k </a:t>
            </a:r>
            <a:r>
              <a:rPr lang="ko-KR" altLang="en-US" dirty="0"/>
              <a:t>개의 단어를 매 </a:t>
            </a:r>
            <a:r>
              <a:rPr lang="en-US" altLang="ko-KR" dirty="0"/>
              <a:t>time step </a:t>
            </a:r>
            <a:r>
              <a:rPr lang="ko-KR" altLang="en-US" dirty="0"/>
              <a:t>마다 고려 한 뒤 최종 </a:t>
            </a:r>
            <a:r>
              <a:rPr lang="en-US" altLang="ko-KR" dirty="0"/>
              <a:t>score</a:t>
            </a:r>
            <a:r>
              <a:rPr lang="ko-KR" altLang="en-US" dirty="0"/>
              <a:t>가 가장 높은 </a:t>
            </a:r>
            <a:r>
              <a:rPr lang="en-US" altLang="ko-KR" dirty="0"/>
              <a:t>caption </a:t>
            </a:r>
            <a:r>
              <a:rPr lang="ko-KR" altLang="en-US" dirty="0"/>
              <a:t>을 </a:t>
            </a:r>
            <a:r>
              <a:rPr lang="en-US" altLang="ko-KR" dirty="0"/>
              <a:t>predict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51B044-4FB6-4A7A-8098-667C040E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59" y="4686300"/>
            <a:ext cx="8078322" cy="17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046B4-4DFF-44AA-9524-5A818DDB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2EDF0-F33E-42DC-AD68-FF77CC89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5284"/>
            <a:ext cx="10018713" cy="33528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Pytorch</a:t>
            </a:r>
            <a:r>
              <a:rPr lang="ko-KR" altLang="en-US" dirty="0"/>
              <a:t>를 사용하여 모델을 구현하였습니다</a:t>
            </a:r>
            <a:r>
              <a:rPr lang="en-US" altLang="ko-KR" dirty="0"/>
              <a:t>. </a:t>
            </a:r>
            <a:r>
              <a:rPr lang="ko-KR" altLang="en-US" dirty="0"/>
              <a:t>제일 처음 사진을 </a:t>
            </a:r>
            <a:r>
              <a:rPr lang="en-US" altLang="ko-KR" dirty="0"/>
              <a:t>Encoding </a:t>
            </a:r>
            <a:r>
              <a:rPr lang="ko-KR" altLang="en-US" dirty="0"/>
              <a:t>하는 </a:t>
            </a:r>
            <a:r>
              <a:rPr lang="en-US" altLang="ko-KR" dirty="0"/>
              <a:t>Network</a:t>
            </a:r>
            <a:r>
              <a:rPr lang="ko-KR" altLang="en-US" dirty="0"/>
              <a:t>는 </a:t>
            </a:r>
            <a:r>
              <a:rPr lang="en-US" altLang="ko-KR" dirty="0"/>
              <a:t>pretrained</a:t>
            </a:r>
            <a:r>
              <a:rPr lang="ko-KR" altLang="en-US" dirty="0"/>
              <a:t>된 </a:t>
            </a:r>
            <a:r>
              <a:rPr lang="en-US" altLang="ko-KR" dirty="0"/>
              <a:t>ResNet-101</a:t>
            </a:r>
            <a:r>
              <a:rPr lang="ko-KR" altLang="en-US" dirty="0"/>
              <a:t>을 사용하였고</a:t>
            </a:r>
            <a:r>
              <a:rPr lang="en-US" altLang="ko-KR" dirty="0"/>
              <a:t>, Attention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는 </a:t>
            </a:r>
            <a:r>
              <a:rPr lang="en-US" altLang="ko-KR" dirty="0"/>
              <a:t>Soft Attention</a:t>
            </a:r>
            <a:r>
              <a:rPr lang="ko-KR" altLang="en-US" dirty="0"/>
              <a:t>을 사용하는</a:t>
            </a:r>
            <a:r>
              <a:rPr lang="en-US" altLang="ko-KR" dirty="0"/>
              <a:t> Network</a:t>
            </a:r>
            <a:r>
              <a:rPr lang="ko-KR" altLang="en-US" dirty="0"/>
              <a:t>를 만들었습니다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RNN </a:t>
            </a:r>
            <a:r>
              <a:rPr lang="en-US" altLang="ko-KR" dirty="0" err="1"/>
              <a:t>algorith</a:t>
            </a:r>
            <a:r>
              <a:rPr lang="ko-KR" altLang="en-US" dirty="0"/>
              <a:t>으로는 </a:t>
            </a:r>
            <a:r>
              <a:rPr lang="en-US" altLang="ko-KR" dirty="0"/>
              <a:t>LSTM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CC262-BBCC-4558-B2E8-2930F8C8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17" y="4196194"/>
            <a:ext cx="4853365" cy="2433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2F620B-B73B-40B2-8E92-55403336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296" y="3664180"/>
            <a:ext cx="3923138" cy="29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348</TotalTime>
  <Words>460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Corbel</vt:lpstr>
      <vt:lpstr>시차</vt:lpstr>
      <vt:lpstr>Animal Image Captioning</vt:lpstr>
      <vt:lpstr>목차</vt:lpstr>
      <vt:lpstr>Why Captioning?</vt:lpstr>
      <vt:lpstr>Data Selection &amp; Crawling</vt:lpstr>
      <vt:lpstr>Labelling</vt:lpstr>
      <vt:lpstr>Data Preprocessing</vt:lpstr>
      <vt:lpstr>Model Structure</vt:lpstr>
      <vt:lpstr>How to Predict?</vt:lpstr>
      <vt:lpstr>Model Implementation</vt:lpstr>
      <vt:lpstr>성능 평가</vt:lpstr>
      <vt:lpstr>Test Trained Model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Image Captioning</dc:title>
  <dc:creator>youmeky5</dc:creator>
  <cp:lastModifiedBy>youmeky5</cp:lastModifiedBy>
  <cp:revision>13</cp:revision>
  <dcterms:created xsi:type="dcterms:W3CDTF">2020-06-25T20:42:14Z</dcterms:created>
  <dcterms:modified xsi:type="dcterms:W3CDTF">2020-06-26T05:01:15Z</dcterms:modified>
</cp:coreProperties>
</file>