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7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侑珉 吳" initials="侑珉" lastIdx="1" clrIdx="0">
    <p:extLst>
      <p:ext uri="{19B8F6BF-5375-455C-9EA6-DF929625EA0E}">
        <p15:presenceInfo xmlns:p15="http://schemas.microsoft.com/office/powerpoint/2012/main" userId="91ff56075f44ff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侑珉 吳" userId="91ff56075f44ff7d" providerId="LiveId" clId="{BA5DC127-9A4B-434F-9125-E242DD0A1E96}"/>
    <pc:docChg chg="undo custSel addSld delSld modSld sldOrd">
      <pc:chgData name="侑珉 吳" userId="91ff56075f44ff7d" providerId="LiveId" clId="{BA5DC127-9A4B-434F-9125-E242DD0A1E96}" dt="2022-07-13T06:01:05.658" v="1556"/>
      <pc:docMkLst>
        <pc:docMk/>
      </pc:docMkLst>
      <pc:sldChg chg="del">
        <pc:chgData name="侑珉 吳" userId="91ff56075f44ff7d" providerId="LiveId" clId="{BA5DC127-9A4B-434F-9125-E242DD0A1E96}" dt="2022-07-13T03:46:22.090" v="0" actId="2696"/>
        <pc:sldMkLst>
          <pc:docMk/>
          <pc:sldMk cId="3423523245" sldId="260"/>
        </pc:sldMkLst>
      </pc:sldChg>
      <pc:sldChg chg="addSp delSp modSp new mod">
        <pc:chgData name="侑珉 吳" userId="91ff56075f44ff7d" providerId="LiveId" clId="{BA5DC127-9A4B-434F-9125-E242DD0A1E96}" dt="2022-07-13T05:34:13.672" v="920" actId="14100"/>
        <pc:sldMkLst>
          <pc:docMk/>
          <pc:sldMk cId="4092427249" sldId="264"/>
        </pc:sldMkLst>
        <pc:spChg chg="mod">
          <ac:chgData name="侑珉 吳" userId="91ff56075f44ff7d" providerId="LiveId" clId="{BA5DC127-9A4B-434F-9125-E242DD0A1E96}" dt="2022-07-13T03:47:01.259" v="25" actId="20577"/>
          <ac:spMkLst>
            <pc:docMk/>
            <pc:sldMk cId="4092427249" sldId="264"/>
            <ac:spMk id="2" creationId="{9FE5C65B-BA23-470C-B6FE-6E4EAF95CCC2}"/>
          </ac:spMkLst>
        </pc:spChg>
        <pc:spChg chg="mod">
          <ac:chgData name="侑珉 吳" userId="91ff56075f44ff7d" providerId="LiveId" clId="{BA5DC127-9A4B-434F-9125-E242DD0A1E96}" dt="2022-07-13T05:20:48.649" v="909" actId="20577"/>
          <ac:spMkLst>
            <pc:docMk/>
            <pc:sldMk cId="4092427249" sldId="264"/>
            <ac:spMk id="3" creationId="{DA1A4FEC-60F5-404B-9244-139439D848C3}"/>
          </ac:spMkLst>
        </pc:spChg>
        <pc:spChg chg="add del mod">
          <ac:chgData name="侑珉 吳" userId="91ff56075f44ff7d" providerId="LiveId" clId="{BA5DC127-9A4B-434F-9125-E242DD0A1E96}" dt="2022-07-13T05:07:14.146" v="409" actId="21"/>
          <ac:spMkLst>
            <pc:docMk/>
            <pc:sldMk cId="4092427249" sldId="264"/>
            <ac:spMk id="6" creationId="{880E2969-7450-4C00-BDFE-A1362C44FB06}"/>
          </ac:spMkLst>
        </pc:spChg>
        <pc:spChg chg="add del mod">
          <ac:chgData name="侑珉 吳" userId="91ff56075f44ff7d" providerId="LiveId" clId="{BA5DC127-9A4B-434F-9125-E242DD0A1E96}" dt="2022-07-13T05:20:22.354" v="854" actId="478"/>
          <ac:spMkLst>
            <pc:docMk/>
            <pc:sldMk cId="4092427249" sldId="264"/>
            <ac:spMk id="7" creationId="{7DBF683E-B486-402F-86F0-BBFF1EDDBE4D}"/>
          </ac:spMkLst>
        </pc:spChg>
        <pc:picChg chg="add del mod">
          <ac:chgData name="侑珉 吳" userId="91ff56075f44ff7d" providerId="LiveId" clId="{BA5DC127-9A4B-434F-9125-E242DD0A1E96}" dt="2022-07-13T05:20:08.105" v="847" actId="21"/>
          <ac:picMkLst>
            <pc:docMk/>
            <pc:sldMk cId="4092427249" sldId="264"/>
            <ac:picMk id="5" creationId="{88000AE5-CB24-4512-8766-DEF2A09B8A0D}"/>
          </ac:picMkLst>
        </pc:picChg>
        <pc:picChg chg="add mod">
          <ac:chgData name="侑珉 吳" userId="91ff56075f44ff7d" providerId="LiveId" clId="{BA5DC127-9A4B-434F-9125-E242DD0A1E96}" dt="2022-07-13T05:20:29.504" v="855" actId="1076"/>
          <ac:picMkLst>
            <pc:docMk/>
            <pc:sldMk cId="4092427249" sldId="264"/>
            <ac:picMk id="9" creationId="{A0AF2E24-75CA-4F9D-9972-19B0FE62586D}"/>
          </ac:picMkLst>
        </pc:picChg>
        <pc:picChg chg="add mod">
          <ac:chgData name="侑珉 吳" userId="91ff56075f44ff7d" providerId="LiveId" clId="{BA5DC127-9A4B-434F-9125-E242DD0A1E96}" dt="2022-07-13T05:33:06.882" v="912" actId="1076"/>
          <ac:picMkLst>
            <pc:docMk/>
            <pc:sldMk cId="4092427249" sldId="264"/>
            <ac:picMk id="11" creationId="{4DA76E0A-39FF-474B-BF23-FA5D6A899C5C}"/>
          </ac:picMkLst>
        </pc:picChg>
        <pc:picChg chg="add mod">
          <ac:chgData name="侑珉 吳" userId="91ff56075f44ff7d" providerId="LiveId" clId="{BA5DC127-9A4B-434F-9125-E242DD0A1E96}" dt="2022-07-13T05:34:08.180" v="918" actId="14100"/>
          <ac:picMkLst>
            <pc:docMk/>
            <pc:sldMk cId="4092427249" sldId="264"/>
            <ac:picMk id="13" creationId="{F31972B4-D1CB-463C-B67C-72B34B718C27}"/>
          </ac:picMkLst>
        </pc:picChg>
        <pc:picChg chg="add mod">
          <ac:chgData name="侑珉 吳" userId="91ff56075f44ff7d" providerId="LiveId" clId="{BA5DC127-9A4B-434F-9125-E242DD0A1E96}" dt="2022-07-13T05:34:13.672" v="920" actId="14100"/>
          <ac:picMkLst>
            <pc:docMk/>
            <pc:sldMk cId="4092427249" sldId="264"/>
            <ac:picMk id="15" creationId="{67EF2704-1073-4307-A7E8-6B99423ABA42}"/>
          </ac:picMkLst>
        </pc:picChg>
      </pc:sldChg>
      <pc:sldChg chg="addSp delSp modSp new mod ord addCm">
        <pc:chgData name="侑珉 吳" userId="91ff56075f44ff7d" providerId="LiveId" clId="{BA5DC127-9A4B-434F-9125-E242DD0A1E96}" dt="2022-07-13T06:01:05.658" v="1556"/>
        <pc:sldMkLst>
          <pc:docMk/>
          <pc:sldMk cId="769021048" sldId="265"/>
        </pc:sldMkLst>
        <pc:spChg chg="mod">
          <ac:chgData name="侑珉 吳" userId="91ff56075f44ff7d" providerId="LiveId" clId="{BA5DC127-9A4B-434F-9125-E242DD0A1E96}" dt="2022-07-13T05:12:18.168" v="588" actId="20577"/>
          <ac:spMkLst>
            <pc:docMk/>
            <pc:sldMk cId="769021048" sldId="265"/>
            <ac:spMk id="2" creationId="{FF79AC41-9B17-4A0E-B348-45BEF05B4051}"/>
          </ac:spMkLst>
        </pc:spChg>
        <pc:spChg chg="add del mod">
          <ac:chgData name="侑珉 吳" userId="91ff56075f44ff7d" providerId="LiveId" clId="{BA5DC127-9A4B-434F-9125-E242DD0A1E96}" dt="2022-07-13T05:07:33.422" v="418" actId="21"/>
          <ac:spMkLst>
            <pc:docMk/>
            <pc:sldMk cId="769021048" sldId="265"/>
            <ac:spMk id="3" creationId="{613A0FE3-D771-4219-9D25-45A45371C573}"/>
          </ac:spMkLst>
        </pc:spChg>
        <pc:spChg chg="add mod">
          <ac:chgData name="侑珉 吳" userId="91ff56075f44ff7d" providerId="LiveId" clId="{BA5DC127-9A4B-434F-9125-E242DD0A1E96}" dt="2022-07-13T05:17:33.265" v="753" actId="14100"/>
          <ac:spMkLst>
            <pc:docMk/>
            <pc:sldMk cId="769021048" sldId="265"/>
            <ac:spMk id="5" creationId="{14696E20-23D6-4E57-85D7-30539122B6F9}"/>
          </ac:spMkLst>
        </pc:spChg>
        <pc:spChg chg="add mod">
          <ac:chgData name="侑珉 吳" userId="91ff56075f44ff7d" providerId="LiveId" clId="{BA5DC127-9A4B-434F-9125-E242DD0A1E96}" dt="2022-07-13T05:17:57.280" v="758" actId="164"/>
          <ac:spMkLst>
            <pc:docMk/>
            <pc:sldMk cId="769021048" sldId="265"/>
            <ac:spMk id="10" creationId="{E5F1FB6A-0930-43A7-8B2D-1FC229811D16}"/>
          </ac:spMkLst>
        </pc:spChg>
        <pc:grpChg chg="add mod">
          <ac:chgData name="侑珉 吳" userId="91ff56075f44ff7d" providerId="LiveId" clId="{BA5DC127-9A4B-434F-9125-E242DD0A1E96}" dt="2022-07-13T05:18:02.189" v="759" actId="1076"/>
          <ac:grpSpMkLst>
            <pc:docMk/>
            <pc:sldMk cId="769021048" sldId="265"/>
            <ac:grpSpMk id="11" creationId="{422ABEE9-D98E-45FC-B34D-55353D860042}"/>
          </ac:grpSpMkLst>
        </pc:grpChg>
        <pc:picChg chg="add mod modCrop">
          <ac:chgData name="侑珉 吳" userId="91ff56075f44ff7d" providerId="LiveId" clId="{BA5DC127-9A4B-434F-9125-E242DD0A1E96}" dt="2022-07-13T05:18:13.367" v="763" actId="1076"/>
          <ac:picMkLst>
            <pc:docMk/>
            <pc:sldMk cId="769021048" sldId="265"/>
            <ac:picMk id="7" creationId="{7162640F-CFCF-4809-8575-38C7DAFF2E56}"/>
          </ac:picMkLst>
        </pc:picChg>
        <pc:picChg chg="add mod">
          <ac:chgData name="侑珉 吳" userId="91ff56075f44ff7d" providerId="LiveId" clId="{BA5DC127-9A4B-434F-9125-E242DD0A1E96}" dt="2022-07-13T05:17:57.280" v="758" actId="164"/>
          <ac:picMkLst>
            <pc:docMk/>
            <pc:sldMk cId="769021048" sldId="265"/>
            <ac:picMk id="9" creationId="{61FA06E2-6C7E-4047-BED9-F9EA9B0CB81C}"/>
          </ac:picMkLst>
        </pc:picChg>
      </pc:sldChg>
      <pc:sldChg chg="addSp delSp modSp new mod">
        <pc:chgData name="侑珉 吳" userId="91ff56075f44ff7d" providerId="LiveId" clId="{BA5DC127-9A4B-434F-9125-E242DD0A1E96}" dt="2022-07-13T05:35:41.513" v="941" actId="20577"/>
        <pc:sldMkLst>
          <pc:docMk/>
          <pc:sldMk cId="1137121969" sldId="266"/>
        </pc:sldMkLst>
        <pc:spChg chg="mod">
          <ac:chgData name="侑珉 吳" userId="91ff56075f44ff7d" providerId="LiveId" clId="{BA5DC127-9A4B-434F-9125-E242DD0A1E96}" dt="2022-07-13T05:35:41.513" v="941" actId="20577"/>
          <ac:spMkLst>
            <pc:docMk/>
            <pc:sldMk cId="1137121969" sldId="266"/>
            <ac:spMk id="2" creationId="{F5347A50-0D3A-457E-A12B-5562BF41ED14}"/>
          </ac:spMkLst>
        </pc:spChg>
        <pc:spChg chg="del">
          <ac:chgData name="侑珉 吳" userId="91ff56075f44ff7d" providerId="LiveId" clId="{BA5DC127-9A4B-434F-9125-E242DD0A1E96}" dt="2022-07-13T05:35:30.306" v="928"/>
          <ac:spMkLst>
            <pc:docMk/>
            <pc:sldMk cId="1137121969" sldId="266"/>
            <ac:spMk id="3" creationId="{7AE35764-9403-4A58-9834-F0E463C15B04}"/>
          </ac:spMkLst>
        </pc:spChg>
        <pc:picChg chg="add del mod">
          <ac:chgData name="侑珉 吳" userId="91ff56075f44ff7d" providerId="LiveId" clId="{BA5DC127-9A4B-434F-9125-E242DD0A1E96}" dt="2022-07-13T05:35:19.905" v="927" actId="21"/>
          <ac:picMkLst>
            <pc:docMk/>
            <pc:sldMk cId="1137121969" sldId="266"/>
            <ac:picMk id="4" creationId="{3EA37BEE-9142-408B-A0F7-BECC87FA36C6}"/>
          </ac:picMkLst>
        </pc:picChg>
        <pc:picChg chg="add mod">
          <ac:chgData name="侑珉 吳" userId="91ff56075f44ff7d" providerId="LiveId" clId="{BA5DC127-9A4B-434F-9125-E242DD0A1E96}" dt="2022-07-13T05:35:37.003" v="930" actId="1076"/>
          <ac:picMkLst>
            <pc:docMk/>
            <pc:sldMk cId="1137121969" sldId="266"/>
            <ac:picMk id="5" creationId="{411D6783-358D-4D7D-93B2-DD379533D409}"/>
          </ac:picMkLst>
        </pc:picChg>
      </pc:sldChg>
      <pc:sldChg chg="modSp new mod">
        <pc:chgData name="侑珉 吳" userId="91ff56075f44ff7d" providerId="LiveId" clId="{BA5DC127-9A4B-434F-9125-E242DD0A1E96}" dt="2022-07-13T05:49:03.029" v="1554" actId="15"/>
        <pc:sldMkLst>
          <pc:docMk/>
          <pc:sldMk cId="2892966044" sldId="267"/>
        </pc:sldMkLst>
        <pc:spChg chg="mod">
          <ac:chgData name="侑珉 吳" userId="91ff56075f44ff7d" providerId="LiveId" clId="{BA5DC127-9A4B-434F-9125-E242DD0A1E96}" dt="2022-07-13T05:37:18.437" v="952" actId="20577"/>
          <ac:spMkLst>
            <pc:docMk/>
            <pc:sldMk cId="2892966044" sldId="267"/>
            <ac:spMk id="2" creationId="{714779E7-CFA5-4207-BE61-E2A0AC0B189C}"/>
          </ac:spMkLst>
        </pc:spChg>
        <pc:spChg chg="mod">
          <ac:chgData name="侑珉 吳" userId="91ff56075f44ff7d" providerId="LiveId" clId="{BA5DC127-9A4B-434F-9125-E242DD0A1E96}" dt="2022-07-13T05:49:03.029" v="1554" actId="15"/>
          <ac:spMkLst>
            <pc:docMk/>
            <pc:sldMk cId="2892966044" sldId="267"/>
            <ac:spMk id="3" creationId="{0905DF9C-4E9D-4E38-8D31-2F0802D71C99}"/>
          </ac:spMkLst>
        </pc:spChg>
      </pc:sldChg>
    </pc:docChg>
  </pc:docChgLst>
  <pc:docChgLst>
    <pc:chgData name="吳侑珉" userId="8dd5a70e-fe8a-4391-a841-96f9b65d5e55" providerId="ADAL" clId="{BF908E1D-F4C4-48CD-80CE-BAB2F26EE44F}"/>
    <pc:docChg chg="undo custSel addSld modSld sldOrd">
      <pc:chgData name="吳侑珉" userId="8dd5a70e-fe8a-4391-a841-96f9b65d5e55" providerId="ADAL" clId="{BF908E1D-F4C4-48CD-80CE-BAB2F26EE44F}" dt="2022-06-15T05:13:39.009" v="306" actId="22"/>
      <pc:docMkLst>
        <pc:docMk/>
      </pc:docMkLst>
      <pc:sldChg chg="modSp mod">
        <pc:chgData name="吳侑珉" userId="8dd5a70e-fe8a-4391-a841-96f9b65d5e55" providerId="ADAL" clId="{BF908E1D-F4C4-48CD-80CE-BAB2F26EE44F}" dt="2022-06-15T04:32:34.025" v="197" actId="255"/>
        <pc:sldMkLst>
          <pc:docMk/>
          <pc:sldMk cId="2585704184" sldId="256"/>
        </pc:sldMkLst>
        <pc:spChg chg="mod">
          <ac:chgData name="吳侑珉" userId="8dd5a70e-fe8a-4391-a841-96f9b65d5e55" providerId="ADAL" clId="{BF908E1D-F4C4-48CD-80CE-BAB2F26EE44F}" dt="2022-06-15T04:32:34.025" v="197" actId="255"/>
          <ac:spMkLst>
            <pc:docMk/>
            <pc:sldMk cId="2585704184" sldId="256"/>
            <ac:spMk id="2" creationId="{60E477AE-6238-4BA9-85AA-FF61D6A6F48C}"/>
          </ac:spMkLst>
        </pc:spChg>
      </pc:sldChg>
      <pc:sldChg chg="ord">
        <pc:chgData name="吳侑珉" userId="8dd5a70e-fe8a-4391-a841-96f9b65d5e55" providerId="ADAL" clId="{BF908E1D-F4C4-48CD-80CE-BAB2F26EE44F}" dt="2022-06-15T04:32:42.001" v="199"/>
        <pc:sldMkLst>
          <pc:docMk/>
          <pc:sldMk cId="3423523245" sldId="260"/>
        </pc:sldMkLst>
      </pc:sldChg>
      <pc:sldChg chg="addSp delSp modSp new mod modClrScheme chgLayout">
        <pc:chgData name="吳侑珉" userId="8dd5a70e-fe8a-4391-a841-96f9b65d5e55" providerId="ADAL" clId="{BF908E1D-F4C4-48CD-80CE-BAB2F26EE44F}" dt="2022-06-15T04:50:37.527" v="299" actId="20577"/>
        <pc:sldMkLst>
          <pc:docMk/>
          <pc:sldMk cId="4090312533" sldId="261"/>
        </pc:sldMkLst>
        <pc:spChg chg="del mod ord">
          <ac:chgData name="吳侑珉" userId="8dd5a70e-fe8a-4391-a841-96f9b65d5e55" providerId="ADAL" clId="{BF908E1D-F4C4-48CD-80CE-BAB2F26EE44F}" dt="2022-06-15T04:27:06.520" v="1" actId="700"/>
          <ac:spMkLst>
            <pc:docMk/>
            <pc:sldMk cId="4090312533" sldId="261"/>
            <ac:spMk id="2" creationId="{509241F0-9BF2-4BF5-BFCF-C7EA7E6C8288}"/>
          </ac:spMkLst>
        </pc:spChg>
        <pc:spChg chg="del mod ord">
          <ac:chgData name="吳侑珉" userId="8dd5a70e-fe8a-4391-a841-96f9b65d5e55" providerId="ADAL" clId="{BF908E1D-F4C4-48CD-80CE-BAB2F26EE44F}" dt="2022-06-15T04:27:06.520" v="1" actId="700"/>
          <ac:spMkLst>
            <pc:docMk/>
            <pc:sldMk cId="4090312533" sldId="261"/>
            <ac:spMk id="3" creationId="{903E816F-C05B-4052-AAED-BCE50F635A35}"/>
          </ac:spMkLst>
        </pc:spChg>
        <pc:spChg chg="add mod ord">
          <ac:chgData name="吳侑珉" userId="8dd5a70e-fe8a-4391-a841-96f9b65d5e55" providerId="ADAL" clId="{BF908E1D-F4C4-48CD-80CE-BAB2F26EE44F}" dt="2022-06-15T04:31:41.621" v="158" actId="20577"/>
          <ac:spMkLst>
            <pc:docMk/>
            <pc:sldMk cId="4090312533" sldId="261"/>
            <ac:spMk id="4" creationId="{BAEE681D-0264-48DA-81E4-033F06B0B1AC}"/>
          </ac:spMkLst>
        </pc:spChg>
        <pc:spChg chg="add del mod ord">
          <ac:chgData name="吳侑珉" userId="8dd5a70e-fe8a-4391-a841-96f9b65d5e55" providerId="ADAL" clId="{BF908E1D-F4C4-48CD-80CE-BAB2F26EE44F}" dt="2022-06-15T04:28:51.714" v="68" actId="700"/>
          <ac:spMkLst>
            <pc:docMk/>
            <pc:sldMk cId="4090312533" sldId="261"/>
            <ac:spMk id="5" creationId="{1DB2A47E-E5C6-4BF9-B3DE-009F4C7AEA93}"/>
          </ac:spMkLst>
        </pc:spChg>
        <pc:spChg chg="add del mod ord">
          <ac:chgData name="吳侑珉" userId="8dd5a70e-fe8a-4391-a841-96f9b65d5e55" providerId="ADAL" clId="{BF908E1D-F4C4-48CD-80CE-BAB2F26EE44F}" dt="2022-06-15T04:29:00.057" v="69" actId="700"/>
          <ac:spMkLst>
            <pc:docMk/>
            <pc:sldMk cId="4090312533" sldId="261"/>
            <ac:spMk id="6" creationId="{4EF23438-0A0E-48D3-B3A1-3CBD2E784FCA}"/>
          </ac:spMkLst>
        </pc:spChg>
        <pc:spChg chg="add del mod ord">
          <ac:chgData name="吳侑珉" userId="8dd5a70e-fe8a-4391-a841-96f9b65d5e55" providerId="ADAL" clId="{BF908E1D-F4C4-48CD-80CE-BAB2F26EE44F}" dt="2022-06-15T04:29:00.057" v="69" actId="700"/>
          <ac:spMkLst>
            <pc:docMk/>
            <pc:sldMk cId="4090312533" sldId="261"/>
            <ac:spMk id="7" creationId="{B1744AF9-FF95-45D1-85D8-9EFDB2F2E215}"/>
          </ac:spMkLst>
        </pc:spChg>
        <pc:spChg chg="add del mod ord">
          <ac:chgData name="吳侑珉" userId="8dd5a70e-fe8a-4391-a841-96f9b65d5e55" providerId="ADAL" clId="{BF908E1D-F4C4-48CD-80CE-BAB2F26EE44F}" dt="2022-06-15T04:50:37.527" v="299" actId="20577"/>
          <ac:spMkLst>
            <pc:docMk/>
            <pc:sldMk cId="4090312533" sldId="261"/>
            <ac:spMk id="8" creationId="{33C42608-8FAB-4B03-AFC3-7B81A2E77D36}"/>
          </ac:spMkLst>
        </pc:spChg>
        <pc:spChg chg="add del mod ord">
          <ac:chgData name="吳侑珉" userId="8dd5a70e-fe8a-4391-a841-96f9b65d5e55" providerId="ADAL" clId="{BF908E1D-F4C4-48CD-80CE-BAB2F26EE44F}" dt="2022-06-15T04:29:51.349" v="73" actId="700"/>
          <ac:spMkLst>
            <pc:docMk/>
            <pc:sldMk cId="4090312533" sldId="261"/>
            <ac:spMk id="9" creationId="{DB3DDF83-B3C8-4B67-8CFC-5D08D1C2C8EB}"/>
          </ac:spMkLst>
        </pc:spChg>
      </pc:sldChg>
      <pc:sldChg chg="addSp delSp modSp new mod ord modClrScheme chgLayout">
        <pc:chgData name="吳侑珉" userId="8dd5a70e-fe8a-4391-a841-96f9b65d5e55" providerId="ADAL" clId="{BF908E1D-F4C4-48CD-80CE-BAB2F26EE44F}" dt="2022-06-15T04:32:25.344" v="196" actId="403"/>
        <pc:sldMkLst>
          <pc:docMk/>
          <pc:sldMk cId="3406429979" sldId="262"/>
        </pc:sldMkLst>
        <pc:spChg chg="del mod ord">
          <ac:chgData name="吳侑珉" userId="8dd5a70e-fe8a-4391-a841-96f9b65d5e55" providerId="ADAL" clId="{BF908E1D-F4C4-48CD-80CE-BAB2F26EE44F}" dt="2022-06-15T04:31:54.636" v="162" actId="700"/>
          <ac:spMkLst>
            <pc:docMk/>
            <pc:sldMk cId="3406429979" sldId="262"/>
            <ac:spMk id="2" creationId="{6226A66C-E244-405B-9492-B320923C3019}"/>
          </ac:spMkLst>
        </pc:spChg>
        <pc:spChg chg="del mod ord">
          <ac:chgData name="吳侑珉" userId="8dd5a70e-fe8a-4391-a841-96f9b65d5e55" providerId="ADAL" clId="{BF908E1D-F4C4-48CD-80CE-BAB2F26EE44F}" dt="2022-06-15T04:31:54.636" v="162" actId="700"/>
          <ac:spMkLst>
            <pc:docMk/>
            <pc:sldMk cId="3406429979" sldId="262"/>
            <ac:spMk id="3" creationId="{E027085D-BBDD-45FD-8826-8CD7078CEF69}"/>
          </ac:spMkLst>
        </pc:spChg>
        <pc:spChg chg="add mod ord">
          <ac:chgData name="吳侑珉" userId="8dd5a70e-fe8a-4391-a841-96f9b65d5e55" providerId="ADAL" clId="{BF908E1D-F4C4-48CD-80CE-BAB2F26EE44F}" dt="2022-06-15T04:32:25.344" v="196" actId="403"/>
          <ac:spMkLst>
            <pc:docMk/>
            <pc:sldMk cId="3406429979" sldId="262"/>
            <ac:spMk id="4" creationId="{B7D8CABA-CFF4-4553-8D8A-70EED246A1CC}"/>
          </ac:spMkLst>
        </pc:spChg>
        <pc:spChg chg="add mod ord">
          <ac:chgData name="吳侑珉" userId="8dd5a70e-fe8a-4391-a841-96f9b65d5e55" providerId="ADAL" clId="{BF908E1D-F4C4-48CD-80CE-BAB2F26EE44F}" dt="2022-06-15T04:31:54.636" v="162" actId="700"/>
          <ac:spMkLst>
            <pc:docMk/>
            <pc:sldMk cId="3406429979" sldId="262"/>
            <ac:spMk id="5" creationId="{9C25D9D5-8B33-4D89-AEF7-3118F52225E6}"/>
          </ac:spMkLst>
        </pc:spChg>
      </pc:sldChg>
      <pc:sldChg chg="addSp delSp modSp new mod">
        <pc:chgData name="吳侑珉" userId="8dd5a70e-fe8a-4391-a841-96f9b65d5e55" providerId="ADAL" clId="{BF908E1D-F4C4-48CD-80CE-BAB2F26EE44F}" dt="2022-06-15T05:13:39.009" v="306" actId="22"/>
        <pc:sldMkLst>
          <pc:docMk/>
          <pc:sldMk cId="1023143871" sldId="263"/>
        </pc:sldMkLst>
        <pc:picChg chg="add mod">
          <ac:chgData name="吳侑珉" userId="8dd5a70e-fe8a-4391-a841-96f9b65d5e55" providerId="ADAL" clId="{BF908E1D-F4C4-48CD-80CE-BAB2F26EE44F}" dt="2022-06-15T05:13:26.794" v="304" actId="1076"/>
          <ac:picMkLst>
            <pc:docMk/>
            <pc:sldMk cId="1023143871" sldId="263"/>
            <ac:picMk id="5" creationId="{D2F7D9A7-7E89-4F3A-9A60-9FDD3DCCC14A}"/>
          </ac:picMkLst>
        </pc:picChg>
        <pc:picChg chg="add del">
          <ac:chgData name="吳侑珉" userId="8dd5a70e-fe8a-4391-a841-96f9b65d5e55" providerId="ADAL" clId="{BF908E1D-F4C4-48CD-80CE-BAB2F26EE44F}" dt="2022-06-15T05:13:39.009" v="306" actId="22"/>
          <ac:picMkLst>
            <pc:docMk/>
            <pc:sldMk cId="1023143871" sldId="263"/>
            <ac:picMk id="7" creationId="{0C1A2076-6274-4C41-B8E9-22D1D457D7E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3T13:15:02.22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5F17-778F-4778-9342-86E5F3992869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30E1-ED9F-465B-B4B3-2794573EDD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0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30E1-ED9F-465B-B4B3-2794573EDD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71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utto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6585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06400" y="838200"/>
            <a:ext cx="11785600" cy="0"/>
          </a:xfrm>
          <a:prstGeom prst="line">
            <a:avLst/>
          </a:prstGeom>
          <a:noFill/>
          <a:ln w="38100">
            <a:solidFill>
              <a:srgbClr val="4B5E4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06400" y="8382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7" name="Picture 9" descr="WKE Logo 0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619626"/>
            <a:ext cx="52197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圖片 9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7600" y="1125539"/>
            <a:ext cx="10363200" cy="22320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67584" y="6597650"/>
            <a:ext cx="590549" cy="312738"/>
          </a:xfrm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K1ehRd137779497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476328"/>
            <a:ext cx="5715000" cy="1905000"/>
          </a:xfrm>
          <a:prstGeom prst="rect">
            <a:avLst/>
          </a:prstGeom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621088"/>
            <a:ext cx="8119533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5922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35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29185" y="115889"/>
            <a:ext cx="2838449" cy="61928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15889"/>
            <a:ext cx="8316384" cy="6192837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27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1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98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68949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96567" y="908051"/>
            <a:ext cx="557106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50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75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4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dirty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to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19814"/>
            <a:ext cx="12192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" y="836613"/>
            <a:ext cx="10972800" cy="0"/>
          </a:xfrm>
          <a:prstGeom prst="line">
            <a:avLst/>
          </a:prstGeom>
          <a:noFill/>
          <a:ln w="38100">
            <a:solidFill>
              <a:srgbClr val="4B5E4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7085" y="6597650"/>
            <a:ext cx="781049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669088"/>
            <a:ext cx="38608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pic>
        <p:nvPicPr>
          <p:cNvPr id="10" name="圖片 9" descr="底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5889"/>
            <a:ext cx="109728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908051"/>
            <a:ext cx="11343216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923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>
          <a:solidFill>
            <a:schemeClr val="accent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i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/basic-features/p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477AE-6238-4BA9-85AA-FF61D6A6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>
                <a:latin typeface="微軟正黑體"/>
                <a:ea typeface="微軟正黑體"/>
              </a:rPr>
              <a:t>解題平台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0673F2-ED8F-4884-9FE9-27B3BFF89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70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AEE681D-0264-48DA-81E4-033F06B0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3C42608-8FAB-4B03-AFC3-7B81A2E7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Next.js(React</a:t>
            </a:r>
            <a:r>
              <a:rPr lang="zh-TW" altLang="en-US" dirty="0"/>
              <a:t>框架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0" i="0" dirty="0">
                <a:solidFill>
                  <a:srgbClr val="111111"/>
                </a:solidFill>
                <a:effectLst/>
              </a:rPr>
              <a:t> </a:t>
            </a:r>
            <a:r>
              <a:rPr lang="en-US" altLang="zh-TW" b="0" i="0" u="none" strike="noStrike" dirty="0">
                <a:solidFill>
                  <a:srgbClr val="0074DE"/>
                </a:solidFill>
                <a:effectLst/>
                <a:hlinkClick r:id="rId2"/>
              </a:rPr>
              <a:t>page-based</a:t>
            </a:r>
            <a:r>
              <a:rPr lang="en-US" altLang="zh-TW" b="0" i="0" dirty="0">
                <a:solidFill>
                  <a:srgbClr val="111111"/>
                </a:solidFill>
                <a:effectLst/>
              </a:rPr>
              <a:t> routing system </a:t>
            </a:r>
          </a:p>
          <a:p>
            <a:pPr lvl="1"/>
            <a:r>
              <a:rPr lang="en-US" altLang="zh-TW" dirty="0"/>
              <a:t>static generation(SSG), server-side-rendering(SSR)</a:t>
            </a:r>
          </a:p>
          <a:p>
            <a:r>
              <a:rPr lang="en-US" altLang="zh-TW" dirty="0"/>
              <a:t>Tailwind CSS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31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CBC5B-4428-4B70-9B2B-FFC1F15A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1B211-2AC9-4BFF-9A18-69878EAF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F7D9A7-7E89-4F3A-9A60-9FDD3DCC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12" y="980055"/>
            <a:ext cx="6219521" cy="52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2A3E6-1512-A9F3-41E9-CBC8FA9D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Judger</a:t>
            </a:r>
            <a:r>
              <a:rPr lang="zh-TW" altLang="en-US" dirty="0"/>
              <a:t> </a:t>
            </a:r>
            <a:r>
              <a:rPr lang="en-US" altLang="zh-TW" dirty="0"/>
              <a:t>API Protype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F9D50-0BB1-7B3F-E9D6-9E8DDC60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42ECBA-0C2B-4CC3-AE4C-EF828DAA9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6" t="19742" b="23471"/>
          <a:stretch/>
        </p:blipFill>
        <p:spPr>
          <a:xfrm>
            <a:off x="624417" y="908051"/>
            <a:ext cx="1016552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8D975-E702-4B7A-AAEE-676D42BA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目前是單純使用</a:t>
            </a:r>
            <a:r>
              <a:rPr lang="en-US" altLang="zh-TW" dirty="0"/>
              <a:t>diff</a:t>
            </a:r>
            <a:r>
              <a:rPr lang="zh-TW" altLang="en-US" dirty="0"/>
              <a:t>來比較正確</a:t>
            </a:r>
            <a:r>
              <a:rPr lang="en-US" altLang="zh-TW" dirty="0"/>
              <a:t>output</a:t>
            </a:r>
            <a:r>
              <a:rPr lang="zh-TW" altLang="en-US" dirty="0"/>
              <a:t>與</a:t>
            </a:r>
            <a:r>
              <a:rPr lang="en-US" altLang="zh-TW" dirty="0" err="1"/>
              <a:t>usr_output</a:t>
            </a:r>
            <a:r>
              <a:rPr lang="en-US" altLang="zh-TW" dirty="0"/>
              <a:t>(</a:t>
            </a:r>
            <a:r>
              <a:rPr lang="zh-TW" altLang="en-US" dirty="0"/>
              <a:t>印出前五行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42470EE-B75D-4CB3-B2D4-9A681CFFC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7" y="1469646"/>
            <a:ext cx="8979280" cy="48390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18395DD-1684-479C-AE80-84A1E5A6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Wrong Answer</a:t>
            </a:r>
            <a:endParaRPr lang="en-US" dirty="0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5677941C-B6F9-4546-807C-E5EFC9A68F9B}"/>
              </a:ext>
            </a:extLst>
          </p:cNvPr>
          <p:cNvSpPr/>
          <p:nvPr/>
        </p:nvSpPr>
        <p:spPr bwMode="auto">
          <a:xfrm>
            <a:off x="8072285" y="2556388"/>
            <a:ext cx="1897626" cy="774290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ea typeface="新細明體" pitchFamily="18" charset="-120"/>
              </a:rPr>
              <a:t>這裡多一個空白</a:t>
            </a:r>
            <a:endParaRPr kumimoji="1" 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92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A5EA6-5A46-4FD8-BB3F-30D7A839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limit Exceed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5A496-02DC-4C2C-84F3-D092F819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5471583" cy="5400675"/>
          </a:xfrm>
        </p:spPr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python subprocess</a:t>
            </a:r>
            <a:r>
              <a:rPr lang="zh-TW" altLang="en-US" dirty="0"/>
              <a:t>限制程式能夠執行的時間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83F4889-7B86-4128-A629-2BE693B8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14" y="3527322"/>
            <a:ext cx="10661572" cy="26681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5B0A87B-651B-4336-8849-1371E803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7819"/>
            <a:ext cx="5330786" cy="44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5C65B-BA23-470C-B6FE-6E4EAF95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Judger API Rewrite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A4FEC-60F5-404B-9244-139439D8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改使用</a:t>
            </a:r>
            <a:r>
              <a:rPr lang="en-US" altLang="zh-TW" dirty="0" err="1"/>
              <a:t>FastAPI</a:t>
            </a:r>
            <a:r>
              <a:rPr lang="zh-TW" altLang="en-US" dirty="0"/>
              <a:t>：自動自動生成</a:t>
            </a:r>
            <a:r>
              <a:rPr lang="en-US" altLang="zh-TW" dirty="0" err="1"/>
              <a:t>OpenAPI</a:t>
            </a:r>
            <a:r>
              <a:rPr lang="zh-TW" altLang="en-US" dirty="0"/>
              <a:t>文檔、完全支持異步編程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Async</a:t>
            </a:r>
            <a:r>
              <a:rPr lang="zh-TW" altLang="en-US" dirty="0"/>
              <a:t>重寫</a:t>
            </a:r>
            <a:r>
              <a:rPr lang="en-US" altLang="zh-TW" dirty="0" err="1"/>
              <a:t>Compile.compiler</a:t>
            </a:r>
            <a:r>
              <a:rPr lang="en-US" altLang="zh-TW" dirty="0"/>
              <a:t>(), </a:t>
            </a:r>
            <a:r>
              <a:rPr lang="en-US" altLang="zh-TW" dirty="0" err="1"/>
              <a:t>Sandbox.run</a:t>
            </a:r>
            <a:r>
              <a:rPr lang="en-US" altLang="zh-TW" dirty="0"/>
              <a:t>()</a:t>
            </a:r>
            <a:r>
              <a:rPr lang="zh-TW" altLang="en-US" dirty="0"/>
              <a:t>，因此可以同時處理多個</a:t>
            </a:r>
            <a:r>
              <a:rPr lang="en-US" altLang="zh-TW" dirty="0"/>
              <a:t>Submission</a:t>
            </a:r>
          </a:p>
          <a:p>
            <a:r>
              <a:rPr lang="zh-TW" altLang="en-US" kern="0" dirty="0"/>
              <a:t>使用</a:t>
            </a:r>
            <a:r>
              <a:rPr lang="en-US" altLang="zh-TW" kern="0" dirty="0"/>
              <a:t>Semaphore</a:t>
            </a:r>
            <a:r>
              <a:rPr lang="zh-TW" altLang="en-US" kern="0" dirty="0"/>
              <a:t>來控制</a:t>
            </a:r>
            <a:r>
              <a:rPr lang="en-US" altLang="zh-TW" kern="0" dirty="0"/>
              <a:t>Sandbox</a:t>
            </a:r>
            <a:r>
              <a:rPr lang="zh-TW" altLang="en-US" kern="0" dirty="0"/>
              <a:t>最大連線數量</a:t>
            </a:r>
            <a:endParaRPr lang="en-US" altLang="zh-TW" kern="0" dirty="0"/>
          </a:p>
          <a:p>
            <a:r>
              <a:rPr lang="zh-TW" altLang="en-US" dirty="0"/>
              <a:t>同時有兩個連線的情況</a:t>
            </a:r>
            <a:endParaRPr lang="en-US" altLang="zh-TW" kern="0" dirty="0"/>
          </a:p>
          <a:p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0AF2E24-75CA-4F9D-9972-19B0FE62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49" y="2454965"/>
            <a:ext cx="3620843" cy="3281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DA76E0A-39FF-474B-BF23-FA5D6A89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08" y="2925942"/>
            <a:ext cx="7020905" cy="8478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31972B4-D1CB-463C-B67C-72B34B718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62" y="3535091"/>
            <a:ext cx="2631114" cy="241485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7EF2704-1073-4307-A7E8-6B99423AB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020" y="3535090"/>
            <a:ext cx="2570979" cy="24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2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47A50-0D3A-457E-A12B-5562BF41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Judge API Rewrite</a:t>
            </a:r>
            <a:r>
              <a:rPr lang="zh-TW" altLang="en-US" dirty="0"/>
              <a:t> </a:t>
            </a:r>
            <a:r>
              <a:rPr lang="en-US" altLang="zh-TW" dirty="0"/>
              <a:t>Source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1D6783-358D-4D7D-93B2-DD379533D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57745"/>
            <a:ext cx="9871931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2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9AC41-9B17-4A0E-B348-45BEF05B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Judge API Rewrite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4696E20-23D6-4E57-85D7-30539122B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051"/>
            <a:ext cx="11582400" cy="5400675"/>
          </a:xfrm>
        </p:spPr>
        <p:txBody>
          <a:bodyPr/>
          <a:lstStyle/>
          <a:p>
            <a:r>
              <a:rPr lang="zh-TW" altLang="en-US" kern="0" dirty="0"/>
              <a:t>程式碼能夠在</a:t>
            </a:r>
            <a:r>
              <a:rPr lang="en-US" altLang="zh-TW" kern="0" dirty="0"/>
              <a:t>Sandbox</a:t>
            </a:r>
            <a:r>
              <a:rPr lang="zh-TW" altLang="en-US" kern="0" dirty="0"/>
              <a:t>中執行，可限制</a:t>
            </a:r>
            <a:r>
              <a:rPr lang="zh-TW" altLang="en-US" dirty="0"/>
              <a:t>時間、記憶體、</a:t>
            </a:r>
            <a:r>
              <a:rPr lang="en-US" altLang="zh-TW" dirty="0"/>
              <a:t>Process</a:t>
            </a:r>
            <a:r>
              <a:rPr lang="zh-TW" altLang="en-US" dirty="0"/>
              <a:t>數量等</a:t>
            </a:r>
            <a:endParaRPr lang="en-US" altLang="zh-TW" kern="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62640F-CFCF-4809-8575-38C7DAFF2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23"/>
          <a:stretch/>
        </p:blipFill>
        <p:spPr>
          <a:xfrm>
            <a:off x="695600" y="1611176"/>
            <a:ext cx="8546565" cy="433877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2ABEE9-D98E-45FC-B34D-55353D860042}"/>
              </a:ext>
            </a:extLst>
          </p:cNvPr>
          <p:cNvGrpSpPr/>
          <p:nvPr/>
        </p:nvGrpSpPr>
        <p:grpSpPr>
          <a:xfrm>
            <a:off x="9487914" y="2278538"/>
            <a:ext cx="2238688" cy="2938134"/>
            <a:chOff x="9428280" y="2477020"/>
            <a:chExt cx="2238688" cy="293813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1FA06E2-6C7E-4047-BED9-F9EA9B0C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8281" y="3071677"/>
              <a:ext cx="2238687" cy="2343477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5F1FB6A-0930-43A7-8B2D-1FC229811D16}"/>
                </a:ext>
              </a:extLst>
            </p:cNvPr>
            <p:cNvSpPr txBox="1"/>
            <p:nvPr/>
          </p:nvSpPr>
          <p:spPr>
            <a:xfrm>
              <a:off x="9428280" y="2477020"/>
              <a:ext cx="22386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800" b="1" kern="0" dirty="0">
                  <a:solidFill>
                    <a:srgbClr val="33339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回傳的結果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902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779E7-CFA5-4207-BE61-E2A0AC0B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 Slide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DF9C-4E9D-4E38-8D31-2F0802D7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</a:p>
          <a:p>
            <a:pPr lvl="1"/>
            <a:r>
              <a:rPr lang="zh-TW" altLang="en-US" dirty="0"/>
              <a:t>目前沒有在</a:t>
            </a:r>
            <a:r>
              <a:rPr lang="en-US" altLang="zh-TW" dirty="0"/>
              <a:t>Sandbox</a:t>
            </a:r>
            <a:r>
              <a:rPr lang="zh-TW" altLang="en-US" dirty="0"/>
              <a:t>編譯程式碼，原因是如果在同一</a:t>
            </a:r>
            <a:r>
              <a:rPr lang="en-US" altLang="zh-TW" dirty="0"/>
              <a:t>Sandbox</a:t>
            </a:r>
            <a:r>
              <a:rPr lang="zh-TW" altLang="en-US" dirty="0"/>
              <a:t>編譯、執行，記憶體的計算會不準確</a:t>
            </a:r>
            <a:endParaRPr lang="en-US" altLang="zh-TW" dirty="0"/>
          </a:p>
          <a:p>
            <a:r>
              <a:rPr lang="en-US" altLang="zh-TW" dirty="0" err="1"/>
              <a:t>ToDo</a:t>
            </a:r>
            <a:endParaRPr lang="en-US" altLang="zh-TW" dirty="0"/>
          </a:p>
          <a:p>
            <a:pPr lvl="1"/>
            <a:r>
              <a:rPr lang="en-US" altLang="zh-TW" dirty="0"/>
              <a:t>Judge</a:t>
            </a:r>
            <a:r>
              <a:rPr lang="zh-TW" altLang="en-US" dirty="0"/>
              <a:t>回傳結果</a:t>
            </a:r>
            <a:endParaRPr lang="en-US" altLang="zh-TW" dirty="0"/>
          </a:p>
          <a:p>
            <a:pPr lvl="1"/>
            <a:r>
              <a:rPr lang="zh-TW" altLang="en-US" dirty="0"/>
              <a:t>撰寫</a:t>
            </a:r>
            <a:r>
              <a:rPr lang="en-US" altLang="zh-TW" dirty="0" err="1"/>
              <a:t>Dockerfile</a:t>
            </a:r>
            <a:r>
              <a:rPr lang="zh-TW" altLang="en-US" dirty="0"/>
              <a:t>將程式碼打包成</a:t>
            </a:r>
            <a:r>
              <a:rPr lang="en-US" altLang="zh-TW" dirty="0"/>
              <a:t>Image</a:t>
            </a:r>
          </a:p>
          <a:p>
            <a:pPr lvl="1"/>
            <a:r>
              <a:rPr lang="zh-TW" altLang="en-US" dirty="0"/>
              <a:t>整理目前進度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96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7D8CABA-CFF4-4553-8D8A-70EED246A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/>
              <a:t>前端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9C25D9D5-8B33-4D89-AEF7-3118F5222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429979"/>
      </p:ext>
    </p:extLst>
  </p:cSld>
  <p:clrMapOvr>
    <a:masterClrMapping/>
  </p:clrMapOvr>
</p:sld>
</file>

<file path=ppt/theme/theme1.xml><?xml version="1.0" encoding="utf-8"?>
<a:theme xmlns:a="http://schemas.openxmlformats.org/drawingml/2006/main" name="wke">
  <a:themeElements>
    <a:clrScheme name="WKE_0805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KE_080522">
      <a:majorFont>
        <a:latin typeface="Trebuchet MS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Bell MT" panose="02020503060305020303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WKE_0805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ke" id="{745CE52F-4412-454C-B10E-79384E19A1D6}" vid="{05363550-158E-4BEF-9612-081CC894C69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wke</Template>
  <TotalTime>1931</TotalTime>
  <Words>190</Words>
  <Application>Microsoft Office PowerPoint</Application>
  <PresentationFormat>寬螢幕</PresentationFormat>
  <Paragraphs>30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Bell MT</vt:lpstr>
      <vt:lpstr>Calibri</vt:lpstr>
      <vt:lpstr>Trebuchet MS</vt:lpstr>
      <vt:lpstr>wke</vt:lpstr>
      <vt:lpstr>解題平台</vt:lpstr>
      <vt:lpstr>Judger API Protype</vt:lpstr>
      <vt:lpstr>Wrong Answer</vt:lpstr>
      <vt:lpstr>Time limit Exceed</vt:lpstr>
      <vt:lpstr>Judger API Rewrite</vt:lpstr>
      <vt:lpstr>Judge API Rewrite Source</vt:lpstr>
      <vt:lpstr>Judge API Rewrite</vt:lpstr>
      <vt:lpstr>Temp Slide</vt:lpstr>
      <vt:lpstr>前端</vt:lpstr>
      <vt:lpstr>Resource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侑珉</dc:creator>
  <cp:lastModifiedBy>侑珉 吳</cp:lastModifiedBy>
  <cp:revision>36</cp:revision>
  <dcterms:created xsi:type="dcterms:W3CDTF">2022-03-01T07:03:43Z</dcterms:created>
  <dcterms:modified xsi:type="dcterms:W3CDTF">2022-07-13T07:15:33Z</dcterms:modified>
</cp:coreProperties>
</file>