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吳侑珉" userId="8dd5a70e-fe8a-4391-a841-96f9b65d5e55" providerId="ADAL" clId="{BF908E1D-F4C4-48CD-80CE-BAB2F26EE44F}"/>
    <pc:docChg chg="undo custSel addSld modSld sldOrd">
      <pc:chgData name="吳侑珉" userId="8dd5a70e-fe8a-4391-a841-96f9b65d5e55" providerId="ADAL" clId="{BF908E1D-F4C4-48CD-80CE-BAB2F26EE44F}" dt="2022-06-15T05:13:39.009" v="306" actId="22"/>
      <pc:docMkLst>
        <pc:docMk/>
      </pc:docMkLst>
      <pc:sldChg chg="modSp mod">
        <pc:chgData name="吳侑珉" userId="8dd5a70e-fe8a-4391-a841-96f9b65d5e55" providerId="ADAL" clId="{BF908E1D-F4C4-48CD-80CE-BAB2F26EE44F}" dt="2022-06-15T04:32:34.025" v="197" actId="255"/>
        <pc:sldMkLst>
          <pc:docMk/>
          <pc:sldMk cId="2585704184" sldId="256"/>
        </pc:sldMkLst>
        <pc:spChg chg="mod">
          <ac:chgData name="吳侑珉" userId="8dd5a70e-fe8a-4391-a841-96f9b65d5e55" providerId="ADAL" clId="{BF908E1D-F4C4-48CD-80CE-BAB2F26EE44F}" dt="2022-06-15T04:32:34.025" v="197" actId="255"/>
          <ac:spMkLst>
            <pc:docMk/>
            <pc:sldMk cId="2585704184" sldId="256"/>
            <ac:spMk id="2" creationId="{60E477AE-6238-4BA9-85AA-FF61D6A6F48C}"/>
          </ac:spMkLst>
        </pc:spChg>
      </pc:sldChg>
      <pc:sldChg chg="ord">
        <pc:chgData name="吳侑珉" userId="8dd5a70e-fe8a-4391-a841-96f9b65d5e55" providerId="ADAL" clId="{BF908E1D-F4C4-48CD-80CE-BAB2F26EE44F}" dt="2022-06-15T04:32:42.001" v="199"/>
        <pc:sldMkLst>
          <pc:docMk/>
          <pc:sldMk cId="3423523245" sldId="260"/>
        </pc:sldMkLst>
      </pc:sldChg>
      <pc:sldChg chg="addSp delSp modSp new mod modClrScheme chgLayout">
        <pc:chgData name="吳侑珉" userId="8dd5a70e-fe8a-4391-a841-96f9b65d5e55" providerId="ADAL" clId="{BF908E1D-F4C4-48CD-80CE-BAB2F26EE44F}" dt="2022-06-15T04:50:37.527" v="299" actId="20577"/>
        <pc:sldMkLst>
          <pc:docMk/>
          <pc:sldMk cId="4090312533" sldId="261"/>
        </pc:sldMkLst>
        <pc:spChg chg="del mod ord">
          <ac:chgData name="吳侑珉" userId="8dd5a70e-fe8a-4391-a841-96f9b65d5e55" providerId="ADAL" clId="{BF908E1D-F4C4-48CD-80CE-BAB2F26EE44F}" dt="2022-06-15T04:27:06.520" v="1" actId="700"/>
          <ac:spMkLst>
            <pc:docMk/>
            <pc:sldMk cId="4090312533" sldId="261"/>
            <ac:spMk id="2" creationId="{509241F0-9BF2-4BF5-BFCF-C7EA7E6C8288}"/>
          </ac:spMkLst>
        </pc:spChg>
        <pc:spChg chg="del mod ord">
          <ac:chgData name="吳侑珉" userId="8dd5a70e-fe8a-4391-a841-96f9b65d5e55" providerId="ADAL" clId="{BF908E1D-F4C4-48CD-80CE-BAB2F26EE44F}" dt="2022-06-15T04:27:06.520" v="1" actId="700"/>
          <ac:spMkLst>
            <pc:docMk/>
            <pc:sldMk cId="4090312533" sldId="261"/>
            <ac:spMk id="3" creationId="{903E816F-C05B-4052-AAED-BCE50F635A35}"/>
          </ac:spMkLst>
        </pc:spChg>
        <pc:spChg chg="add mod ord">
          <ac:chgData name="吳侑珉" userId="8dd5a70e-fe8a-4391-a841-96f9b65d5e55" providerId="ADAL" clId="{BF908E1D-F4C4-48CD-80CE-BAB2F26EE44F}" dt="2022-06-15T04:31:41.621" v="158" actId="20577"/>
          <ac:spMkLst>
            <pc:docMk/>
            <pc:sldMk cId="4090312533" sldId="261"/>
            <ac:spMk id="4" creationId="{BAEE681D-0264-48DA-81E4-033F06B0B1AC}"/>
          </ac:spMkLst>
        </pc:spChg>
        <pc:spChg chg="add del mod ord">
          <ac:chgData name="吳侑珉" userId="8dd5a70e-fe8a-4391-a841-96f9b65d5e55" providerId="ADAL" clId="{BF908E1D-F4C4-48CD-80CE-BAB2F26EE44F}" dt="2022-06-15T04:28:51.714" v="68" actId="700"/>
          <ac:spMkLst>
            <pc:docMk/>
            <pc:sldMk cId="4090312533" sldId="261"/>
            <ac:spMk id="5" creationId="{1DB2A47E-E5C6-4BF9-B3DE-009F4C7AEA93}"/>
          </ac:spMkLst>
        </pc:spChg>
        <pc:spChg chg="add del mod ord">
          <ac:chgData name="吳侑珉" userId="8dd5a70e-fe8a-4391-a841-96f9b65d5e55" providerId="ADAL" clId="{BF908E1D-F4C4-48CD-80CE-BAB2F26EE44F}" dt="2022-06-15T04:29:00.057" v="69" actId="700"/>
          <ac:spMkLst>
            <pc:docMk/>
            <pc:sldMk cId="4090312533" sldId="261"/>
            <ac:spMk id="6" creationId="{4EF23438-0A0E-48D3-B3A1-3CBD2E784FCA}"/>
          </ac:spMkLst>
        </pc:spChg>
        <pc:spChg chg="add del mod ord">
          <ac:chgData name="吳侑珉" userId="8dd5a70e-fe8a-4391-a841-96f9b65d5e55" providerId="ADAL" clId="{BF908E1D-F4C4-48CD-80CE-BAB2F26EE44F}" dt="2022-06-15T04:29:00.057" v="69" actId="700"/>
          <ac:spMkLst>
            <pc:docMk/>
            <pc:sldMk cId="4090312533" sldId="261"/>
            <ac:spMk id="7" creationId="{B1744AF9-FF95-45D1-85D8-9EFDB2F2E215}"/>
          </ac:spMkLst>
        </pc:spChg>
        <pc:spChg chg="add del mod ord">
          <ac:chgData name="吳侑珉" userId="8dd5a70e-fe8a-4391-a841-96f9b65d5e55" providerId="ADAL" clId="{BF908E1D-F4C4-48CD-80CE-BAB2F26EE44F}" dt="2022-06-15T04:50:37.527" v="299" actId="20577"/>
          <ac:spMkLst>
            <pc:docMk/>
            <pc:sldMk cId="4090312533" sldId="261"/>
            <ac:spMk id="8" creationId="{33C42608-8FAB-4B03-AFC3-7B81A2E77D36}"/>
          </ac:spMkLst>
        </pc:spChg>
        <pc:spChg chg="add del mod ord">
          <ac:chgData name="吳侑珉" userId="8dd5a70e-fe8a-4391-a841-96f9b65d5e55" providerId="ADAL" clId="{BF908E1D-F4C4-48CD-80CE-BAB2F26EE44F}" dt="2022-06-15T04:29:51.349" v="73" actId="700"/>
          <ac:spMkLst>
            <pc:docMk/>
            <pc:sldMk cId="4090312533" sldId="261"/>
            <ac:spMk id="9" creationId="{DB3DDF83-B3C8-4B67-8CFC-5D08D1C2C8EB}"/>
          </ac:spMkLst>
        </pc:spChg>
      </pc:sldChg>
      <pc:sldChg chg="addSp delSp modSp new mod ord modClrScheme chgLayout">
        <pc:chgData name="吳侑珉" userId="8dd5a70e-fe8a-4391-a841-96f9b65d5e55" providerId="ADAL" clId="{BF908E1D-F4C4-48CD-80CE-BAB2F26EE44F}" dt="2022-06-15T04:32:25.344" v="196" actId="403"/>
        <pc:sldMkLst>
          <pc:docMk/>
          <pc:sldMk cId="3406429979" sldId="262"/>
        </pc:sldMkLst>
        <pc:spChg chg="del mod ord">
          <ac:chgData name="吳侑珉" userId="8dd5a70e-fe8a-4391-a841-96f9b65d5e55" providerId="ADAL" clId="{BF908E1D-F4C4-48CD-80CE-BAB2F26EE44F}" dt="2022-06-15T04:31:54.636" v="162" actId="700"/>
          <ac:spMkLst>
            <pc:docMk/>
            <pc:sldMk cId="3406429979" sldId="262"/>
            <ac:spMk id="2" creationId="{6226A66C-E244-405B-9492-B320923C3019}"/>
          </ac:spMkLst>
        </pc:spChg>
        <pc:spChg chg="del mod ord">
          <ac:chgData name="吳侑珉" userId="8dd5a70e-fe8a-4391-a841-96f9b65d5e55" providerId="ADAL" clId="{BF908E1D-F4C4-48CD-80CE-BAB2F26EE44F}" dt="2022-06-15T04:31:54.636" v="162" actId="700"/>
          <ac:spMkLst>
            <pc:docMk/>
            <pc:sldMk cId="3406429979" sldId="262"/>
            <ac:spMk id="3" creationId="{E027085D-BBDD-45FD-8826-8CD7078CEF69}"/>
          </ac:spMkLst>
        </pc:spChg>
        <pc:spChg chg="add mod ord">
          <ac:chgData name="吳侑珉" userId="8dd5a70e-fe8a-4391-a841-96f9b65d5e55" providerId="ADAL" clId="{BF908E1D-F4C4-48CD-80CE-BAB2F26EE44F}" dt="2022-06-15T04:32:25.344" v="196" actId="403"/>
          <ac:spMkLst>
            <pc:docMk/>
            <pc:sldMk cId="3406429979" sldId="262"/>
            <ac:spMk id="4" creationId="{B7D8CABA-CFF4-4553-8D8A-70EED246A1CC}"/>
          </ac:spMkLst>
        </pc:spChg>
        <pc:spChg chg="add mod ord">
          <ac:chgData name="吳侑珉" userId="8dd5a70e-fe8a-4391-a841-96f9b65d5e55" providerId="ADAL" clId="{BF908E1D-F4C4-48CD-80CE-BAB2F26EE44F}" dt="2022-06-15T04:31:54.636" v="162" actId="700"/>
          <ac:spMkLst>
            <pc:docMk/>
            <pc:sldMk cId="3406429979" sldId="262"/>
            <ac:spMk id="5" creationId="{9C25D9D5-8B33-4D89-AEF7-3118F52225E6}"/>
          </ac:spMkLst>
        </pc:spChg>
      </pc:sldChg>
      <pc:sldChg chg="addSp delSp modSp new mod">
        <pc:chgData name="吳侑珉" userId="8dd5a70e-fe8a-4391-a841-96f9b65d5e55" providerId="ADAL" clId="{BF908E1D-F4C4-48CD-80CE-BAB2F26EE44F}" dt="2022-06-15T05:13:39.009" v="306" actId="22"/>
        <pc:sldMkLst>
          <pc:docMk/>
          <pc:sldMk cId="1023143871" sldId="263"/>
        </pc:sldMkLst>
        <pc:picChg chg="add mod">
          <ac:chgData name="吳侑珉" userId="8dd5a70e-fe8a-4391-a841-96f9b65d5e55" providerId="ADAL" clId="{BF908E1D-F4C4-48CD-80CE-BAB2F26EE44F}" dt="2022-06-15T05:13:26.794" v="304" actId="1076"/>
          <ac:picMkLst>
            <pc:docMk/>
            <pc:sldMk cId="1023143871" sldId="263"/>
            <ac:picMk id="5" creationId="{D2F7D9A7-7E89-4F3A-9A60-9FDD3DCCC14A}"/>
          </ac:picMkLst>
        </pc:picChg>
        <pc:picChg chg="add del">
          <ac:chgData name="吳侑珉" userId="8dd5a70e-fe8a-4391-a841-96f9b65d5e55" providerId="ADAL" clId="{BF908E1D-F4C4-48CD-80CE-BAB2F26EE44F}" dt="2022-06-15T05:13:39.009" v="306" actId="22"/>
          <ac:picMkLst>
            <pc:docMk/>
            <pc:sldMk cId="1023143871" sldId="263"/>
            <ac:picMk id="7" creationId="{0C1A2076-6274-4C41-B8E9-22D1D457D7E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C5F17-778F-4778-9342-86E5F3992869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330E1-ED9F-465B-B4B3-2794573EDD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101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330E1-ED9F-465B-B4B3-2794573EDD4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712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gif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uttom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65850"/>
            <a:ext cx="12192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406400" y="838200"/>
            <a:ext cx="11785600" cy="0"/>
          </a:xfrm>
          <a:prstGeom prst="line">
            <a:avLst/>
          </a:prstGeom>
          <a:noFill/>
          <a:ln w="38100">
            <a:solidFill>
              <a:srgbClr val="4B5E45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 sz="1800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406400" y="838200"/>
            <a:ext cx="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 sz="1800"/>
          </a:p>
        </p:txBody>
      </p:sp>
      <p:pic>
        <p:nvPicPr>
          <p:cNvPr id="7" name="Picture 9" descr="WKE Logo 01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4619626"/>
            <a:ext cx="521970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圖片 9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17600" y="1125539"/>
            <a:ext cx="10363200" cy="2232025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567584" y="6597650"/>
            <a:ext cx="590549" cy="312738"/>
          </a:xfrm>
        </p:spPr>
        <p:txBody>
          <a:bodyPr/>
          <a:lstStyle>
            <a:lvl1pPr>
              <a:defRPr/>
            </a:lvl1pPr>
          </a:lstStyle>
          <a:p>
            <a:fld id="{D42FB6D4-E378-4683-B656-9EA6B341897D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1" name="圖片 10" descr="K1ehRd1377794972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4476328"/>
            <a:ext cx="5715000" cy="1905000"/>
          </a:xfrm>
          <a:prstGeom prst="rect">
            <a:avLst/>
          </a:prstGeom>
        </p:spPr>
      </p:pic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3621088"/>
            <a:ext cx="8119533" cy="1752600"/>
          </a:xfrm>
        </p:spPr>
        <p:txBody>
          <a:bodyPr/>
          <a:lstStyle>
            <a:lvl1pPr marL="0" indent="0" algn="ctr">
              <a:buFontTx/>
              <a:buNone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55922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2FB6D4-E378-4683-B656-9EA6B341897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35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29185" y="115889"/>
            <a:ext cx="2838449" cy="619283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115889"/>
            <a:ext cx="8316384" cy="6192837"/>
          </a:xfrm>
        </p:spPr>
        <p:txBody>
          <a:bodyPr vert="eaVert"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2FB6D4-E378-4683-B656-9EA6B341897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27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2FB6D4-E378-4683-B656-9EA6B341897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81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2FB6D4-E378-4683-B656-9EA6B341897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898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4418" y="908051"/>
            <a:ext cx="5568949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96567" y="908051"/>
            <a:ext cx="5571067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2FB6D4-E378-4683-B656-9EA6B341897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254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2FB6D4-E378-4683-B656-9EA6B341897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501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2FB6D4-E378-4683-B656-9EA6B341897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075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2FB6D4-E378-4683-B656-9EA6B341897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4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2FB6D4-E378-4683-B656-9EA6B341897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44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dirty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2FB6D4-E378-4683-B656-9EA6B341897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1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0F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ttom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19814"/>
            <a:ext cx="121920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" y="836613"/>
            <a:ext cx="10972800" cy="0"/>
          </a:xfrm>
          <a:prstGeom prst="line">
            <a:avLst/>
          </a:prstGeom>
          <a:noFill/>
          <a:ln w="38100">
            <a:solidFill>
              <a:srgbClr val="4B5E45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 sz="180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77085" y="6597650"/>
            <a:ext cx="781049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D42FB6D4-E378-4683-B656-9EA6B341897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669088"/>
            <a:ext cx="3860800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bg1"/>
                </a:solidFill>
              </a:defRPr>
            </a:lvl1pPr>
          </a:lstStyle>
          <a:p>
            <a:endParaRPr lang="zh-TW" altLang="en-US"/>
          </a:p>
        </p:txBody>
      </p:sp>
      <p:pic>
        <p:nvPicPr>
          <p:cNvPr id="10" name="圖片 9" descr="底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15889"/>
            <a:ext cx="1097280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908051"/>
            <a:ext cx="11343216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9234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8000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8000"/>
          </a:solidFill>
          <a:latin typeface="Trebuchet MS" pitchFamily="34" charset="0"/>
          <a:ea typeface="標楷體" pitchFamily="65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8000"/>
          </a:solidFill>
          <a:latin typeface="Trebuchet MS" pitchFamily="34" charset="0"/>
          <a:ea typeface="標楷體" pitchFamily="65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8000"/>
          </a:solidFill>
          <a:latin typeface="Trebuchet MS" pitchFamily="34" charset="0"/>
          <a:ea typeface="標楷體" pitchFamily="65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8000"/>
          </a:solidFill>
          <a:latin typeface="Trebuchet MS" pitchFamily="34" charset="0"/>
          <a:ea typeface="標楷體" pitchFamily="65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8000"/>
          </a:solidFill>
          <a:latin typeface="Trebuchet MS" pitchFamily="34" charset="0"/>
          <a:ea typeface="標楷體" pitchFamily="65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8000"/>
          </a:solidFill>
          <a:latin typeface="Trebuchet MS" pitchFamily="34" charset="0"/>
          <a:ea typeface="標楷體" pitchFamily="65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8000"/>
          </a:solidFill>
          <a:latin typeface="Trebuchet MS" pitchFamily="34" charset="0"/>
          <a:ea typeface="標楷體" pitchFamily="65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8000"/>
          </a:solidFill>
          <a:latin typeface="Trebuchet MS" pitchFamily="34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 b="1">
          <a:solidFill>
            <a:schemeClr val="accent2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i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extjs.org/docs/basic-features/pag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E477AE-6238-4BA9-85AA-FF61D6A6F4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8000" dirty="0">
                <a:latin typeface="微軟正黑體"/>
                <a:ea typeface="微軟正黑體"/>
              </a:rPr>
              <a:t>解題平台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F0673F2-ED8F-4884-9FE9-27B3BFF89F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5704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D2A3E6-1512-A9F3-41E9-CBC8FA9D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Judger</a:t>
            </a:r>
            <a:r>
              <a:rPr lang="zh-TW" altLang="en-US" dirty="0"/>
              <a:t> </a:t>
            </a:r>
            <a:r>
              <a:rPr lang="en-US" altLang="zh-TW" dirty="0"/>
              <a:t>API Protype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3F9D50-0BB1-7B3F-E9D6-9E8DDC604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942ECBA-0C2B-4CC3-AE4C-EF828DAA94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96" t="19742" b="23471"/>
          <a:stretch/>
        </p:blipFill>
        <p:spPr>
          <a:xfrm>
            <a:off x="624417" y="908051"/>
            <a:ext cx="1016552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43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58D975-E702-4B7A-AAEE-676D42BA3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目前是單純使用</a:t>
            </a:r>
            <a:r>
              <a:rPr lang="en-US" altLang="zh-TW" dirty="0"/>
              <a:t>diff</a:t>
            </a:r>
            <a:r>
              <a:rPr lang="zh-TW" altLang="en-US" dirty="0"/>
              <a:t>來比較正確</a:t>
            </a:r>
            <a:r>
              <a:rPr lang="en-US" altLang="zh-TW" dirty="0"/>
              <a:t>output</a:t>
            </a:r>
            <a:r>
              <a:rPr lang="zh-TW" altLang="en-US" dirty="0"/>
              <a:t>與</a:t>
            </a:r>
            <a:r>
              <a:rPr lang="en-US" altLang="zh-TW" dirty="0" err="1"/>
              <a:t>usr_output</a:t>
            </a:r>
            <a:r>
              <a:rPr lang="en-US" altLang="zh-TW" dirty="0"/>
              <a:t>(</a:t>
            </a:r>
            <a:r>
              <a:rPr lang="zh-TW" altLang="en-US" dirty="0"/>
              <a:t>印出前五行</a:t>
            </a:r>
            <a:r>
              <a:rPr lang="en-US" altLang="zh-TW" dirty="0"/>
              <a:t>)</a:t>
            </a:r>
            <a:endParaRPr 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42470EE-B75D-4CB3-B2D4-9A681CFFC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17" y="1469646"/>
            <a:ext cx="8979280" cy="483908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18395DD-1684-479C-AE80-84A1E5A6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Wrong Answer</a:t>
            </a:r>
            <a:endParaRPr lang="en-US" dirty="0"/>
          </a:p>
        </p:txBody>
      </p:sp>
      <p:sp>
        <p:nvSpPr>
          <p:cNvPr id="6" name="語音泡泡: 圓角矩形 5">
            <a:extLst>
              <a:ext uri="{FF2B5EF4-FFF2-40B4-BE49-F238E27FC236}">
                <a16:creationId xmlns:a16="http://schemas.microsoft.com/office/drawing/2014/main" id="{5677941C-B6F9-4546-807C-E5EFC9A68F9B}"/>
              </a:ext>
            </a:extLst>
          </p:cNvPr>
          <p:cNvSpPr/>
          <p:nvPr/>
        </p:nvSpPr>
        <p:spPr bwMode="auto">
          <a:xfrm>
            <a:off x="8072285" y="2556388"/>
            <a:ext cx="1897626" cy="774290"/>
          </a:xfrm>
          <a:prstGeom prst="wedgeRoundRect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800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  <a:ea typeface="新細明體" pitchFamily="18" charset="-120"/>
              </a:rPr>
              <a:t>這裡多一個空白</a:t>
            </a:r>
            <a:endParaRPr kumimoji="1" lang="en-US" sz="1800" i="0" u="none" strike="noStrike" normalizeH="0" baseline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ll MT" panose="02020503060305020303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7921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AA5EA6-5A46-4FD8-BB3F-30D7A839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Time limit Exceed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05A496-02DC-4C2C-84F3-D092F8190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17" y="908051"/>
            <a:ext cx="5471583" cy="5400675"/>
          </a:xfrm>
        </p:spPr>
        <p:txBody>
          <a:bodyPr/>
          <a:lstStyle/>
          <a:p>
            <a:r>
              <a:rPr lang="zh-TW" altLang="en-US" dirty="0"/>
              <a:t>透過</a:t>
            </a:r>
            <a:r>
              <a:rPr lang="en-US" altLang="zh-TW" dirty="0"/>
              <a:t>python subprocess</a:t>
            </a:r>
            <a:r>
              <a:rPr lang="zh-TW" altLang="en-US" dirty="0"/>
              <a:t>限制程式能夠執行的時間</a:t>
            </a:r>
            <a:endParaRPr 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83F4889-7B86-4128-A629-2BE693B87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14" y="3527322"/>
            <a:ext cx="10661572" cy="266817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5B0A87B-651B-4336-8849-1371E8038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67819"/>
            <a:ext cx="5330786" cy="445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35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B48BA5-D809-4A71-AAA3-A8D04B3FC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24BF3B-4E72-4E9C-8770-511C0D5BA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17" y="908051"/>
            <a:ext cx="7742835" cy="5400675"/>
          </a:xfrm>
        </p:spPr>
        <p:txBody>
          <a:bodyPr/>
          <a:lstStyle/>
          <a:p>
            <a:r>
              <a:rPr lang="zh-TW" altLang="en-US" dirty="0"/>
              <a:t>整體的架構不清楚該如何設計，目前程式碼都擠在同個資料夾。</a:t>
            </a:r>
            <a:endParaRPr lang="en-US" altLang="zh-TW" dirty="0"/>
          </a:p>
          <a:p>
            <a:r>
              <a:rPr lang="zh-TW" altLang="en-US" dirty="0"/>
              <a:t>還未使用</a:t>
            </a:r>
            <a:r>
              <a:rPr lang="en-US" altLang="zh-TW" dirty="0"/>
              <a:t>Sandbox, seccomp…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573F032-ADA6-4143-819B-2EBCE6006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1542" y="1218891"/>
            <a:ext cx="2915057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523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7D8CABA-CFF4-4553-8D8A-70EED246A1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8000" dirty="0"/>
              <a:t>前端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9C25D9D5-8B33-4D89-AEF7-3118F52225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6429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AEE681D-0264-48DA-81E4-033F06B0B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Resource</a:t>
            </a:r>
            <a:endParaRPr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33C42608-8FAB-4B03-AFC3-7B81A2E77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Next.js(React</a:t>
            </a:r>
            <a:r>
              <a:rPr lang="zh-TW" altLang="en-US" dirty="0"/>
              <a:t>框架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b="0" i="0" dirty="0">
                <a:solidFill>
                  <a:srgbClr val="111111"/>
                </a:solidFill>
                <a:effectLst/>
              </a:rPr>
              <a:t> </a:t>
            </a:r>
            <a:r>
              <a:rPr lang="en-US" altLang="zh-TW" b="0" i="0" u="none" strike="noStrike" dirty="0">
                <a:solidFill>
                  <a:srgbClr val="0074DE"/>
                </a:solidFill>
                <a:effectLst/>
                <a:hlinkClick r:id="rId2"/>
              </a:rPr>
              <a:t>page-based</a:t>
            </a:r>
            <a:r>
              <a:rPr lang="en-US" altLang="zh-TW" b="0" i="0" dirty="0">
                <a:solidFill>
                  <a:srgbClr val="111111"/>
                </a:solidFill>
                <a:effectLst/>
              </a:rPr>
              <a:t> routing system </a:t>
            </a:r>
          </a:p>
          <a:p>
            <a:pPr lvl="1"/>
            <a:r>
              <a:rPr lang="en-US" altLang="zh-TW" dirty="0"/>
              <a:t>static generation(SSG), server-side-rendering(SSR)</a:t>
            </a:r>
          </a:p>
          <a:p>
            <a:r>
              <a:rPr lang="en-US" altLang="zh-TW" dirty="0"/>
              <a:t>Tailwind CSS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031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CBC5B-4428-4B70-9B2B-FFC1F15AC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91B211-2AC9-4BFF-9A18-69878EAF8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2F7D9A7-7E89-4F3A-9A60-9FDD3DCCC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112" y="980055"/>
            <a:ext cx="6219521" cy="525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43871"/>
      </p:ext>
    </p:extLst>
  </p:cSld>
  <p:clrMapOvr>
    <a:masterClrMapping/>
  </p:clrMapOvr>
</p:sld>
</file>

<file path=ppt/theme/theme1.xml><?xml version="1.0" encoding="utf-8"?>
<a:theme xmlns:a="http://schemas.openxmlformats.org/drawingml/2006/main" name="wke">
  <a:themeElements>
    <a:clrScheme name="WKE_08052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WKE_080522">
      <a:majorFont>
        <a:latin typeface="Trebuchet MS"/>
        <a:ea typeface="標楷體"/>
        <a:cs typeface=""/>
      </a:majorFont>
      <a:minorFont>
        <a:latin typeface="Trebuchet MS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Bell MT" panose="02020503060305020303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WKE_08052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KE_08052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KE_08052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KE_08052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KE_08052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KE_08052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KE_08052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KE_08052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KE_08052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KE_08052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KE_08052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KE_08052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ke" id="{745CE52F-4412-454C-B10E-79384E19A1D6}" vid="{05363550-158E-4BEF-9612-081CC894C69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wke</Template>
  <TotalTime>1524</TotalTime>
  <Words>94</Words>
  <Application>Microsoft Office PowerPoint</Application>
  <PresentationFormat>寬螢幕</PresentationFormat>
  <Paragraphs>17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Arial</vt:lpstr>
      <vt:lpstr>Bell MT</vt:lpstr>
      <vt:lpstr>Calibri</vt:lpstr>
      <vt:lpstr>Trebuchet MS</vt:lpstr>
      <vt:lpstr>wke</vt:lpstr>
      <vt:lpstr>解題平台</vt:lpstr>
      <vt:lpstr>Judger API Protype</vt:lpstr>
      <vt:lpstr>Wrong Answer</vt:lpstr>
      <vt:lpstr>Time limit Exceed</vt:lpstr>
      <vt:lpstr>問題</vt:lpstr>
      <vt:lpstr>前端</vt:lpstr>
      <vt:lpstr>Resource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侑珉</dc:creator>
  <cp:lastModifiedBy>吳侑珉</cp:lastModifiedBy>
  <cp:revision>28</cp:revision>
  <dcterms:created xsi:type="dcterms:W3CDTF">2022-03-01T07:03:43Z</dcterms:created>
  <dcterms:modified xsi:type="dcterms:W3CDTF">2022-06-15T05:22:04Z</dcterms:modified>
</cp:coreProperties>
</file>