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58" r:id="rId5"/>
    <p:sldId id="259" r:id="rId6"/>
    <p:sldId id="536" r:id="rId7"/>
    <p:sldId id="554" r:id="rId8"/>
    <p:sldId id="463" r:id="rId9"/>
    <p:sldId id="555" r:id="rId10"/>
    <p:sldId id="558" r:id="rId11"/>
    <p:sldId id="559" r:id="rId12"/>
    <p:sldId id="560" r:id="rId13"/>
    <p:sldId id="266" r:id="rId14"/>
    <p:sldId id="260" r:id="rId15"/>
    <p:sldId id="265" r:id="rId16"/>
    <p:sldId id="468" r:id="rId17"/>
    <p:sldId id="347" r:id="rId18"/>
    <p:sldId id="261" r:id="rId19"/>
    <p:sldId id="436" r:id="rId20"/>
    <p:sldId id="271" r:id="rId21"/>
    <p:sldId id="475" r:id="rId22"/>
    <p:sldId id="262" r:id="rId23"/>
    <p:sldId id="535" r:id="rId24"/>
    <p:sldId id="273" r:id="rId25"/>
    <p:sldId id="366" r:id="rId26"/>
    <p:sldId id="263" r:id="rId27"/>
    <p:sldId id="264" r:id="rId28"/>
    <p:sldId id="32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238"/>
    <a:srgbClr val="518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hyperlink" Target="http://chn.docer.com/works?userid=357090809" TargetMode="Externa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869" y="470853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26826" y="5560101"/>
            <a:ext cx="2938348" cy="826411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9755" y="2736503"/>
            <a:ext cx="9232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电商用户购买行为预测</a:t>
            </a:r>
            <a:endParaRPr lang="zh-CN" altLang="en-US" sz="60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9755" y="3752166"/>
            <a:ext cx="9232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Simple Style Common Template for Business Reporting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519" y="5788640"/>
            <a:ext cx="22589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兰又铭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pen-hand-draw-tool-with-text-lines_57224"/>
          <p:cNvSpPr>
            <a:spLocks noChangeAspect="1"/>
          </p:cNvSpPr>
          <p:nvPr/>
        </p:nvSpPr>
        <p:spPr bwMode="auto">
          <a:xfrm>
            <a:off x="5441519" y="1164898"/>
            <a:ext cx="1308961" cy="1148665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模型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8725" y="1989455"/>
            <a:ext cx="949706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分类问题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可供选择：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机器学习模型：逻辑回归，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，决策树，融合逻辑回归和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深度学习模型：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CNN-LSTM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从用户行为中提取高影响力的特征，然后利用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建立时间序列预测模型，最后通过全连接层输出模型预测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6096000" cy="4851399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851398"/>
            <a:ext cx="6096000" cy="2006601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8079341" y="5539670"/>
            <a:ext cx="3336186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72473" y="5415830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checked_158820"/>
          <p:cNvSpPr>
            <a:spLocks noChangeAspect="1"/>
          </p:cNvSpPr>
          <p:nvPr/>
        </p:nvSpPr>
        <p:spPr bwMode="auto">
          <a:xfrm>
            <a:off x="7077395" y="5641470"/>
            <a:ext cx="424679" cy="375657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文本框 22"/>
          <p:cNvSpPr txBox="1"/>
          <p:nvPr/>
        </p:nvSpPr>
        <p:spPr>
          <a:xfrm flipH="1">
            <a:off x="1983341" y="5539670"/>
            <a:ext cx="3336186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6473" y="5415830"/>
            <a:ext cx="826938" cy="826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checked_158820"/>
          <p:cNvSpPr>
            <a:spLocks noChangeAspect="1"/>
          </p:cNvSpPr>
          <p:nvPr/>
        </p:nvSpPr>
        <p:spPr bwMode="auto">
          <a:xfrm>
            <a:off x="981395" y="5641470"/>
            <a:ext cx="424679" cy="375657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</p:sp>
      <p:sp>
        <p:nvSpPr>
          <p:cNvPr id="12" name="矩形 11"/>
          <p:cNvSpPr/>
          <p:nvPr/>
        </p:nvSpPr>
        <p:spPr>
          <a:xfrm>
            <a:off x="8130141" y="5392970"/>
            <a:ext cx="3172859" cy="45719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51122" y="5392970"/>
            <a:ext cx="317285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22"/>
          <p:cNvSpPr txBox="1"/>
          <p:nvPr/>
        </p:nvSpPr>
        <p:spPr>
          <a:xfrm flipH="1">
            <a:off x="646076" y="2304075"/>
            <a:ext cx="5153096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单击此单击此处添加本章节的简要内容。本模板精心设计，模板所有素材均可自由编辑替换移动。单击此处添加本章节的简要内容。处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46076" y="947799"/>
            <a:ext cx="5153096" cy="95410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工作业绩成果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 performance results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progress-report_18229"/>
          <p:cNvSpPr>
            <a:spLocks noChangeAspect="1"/>
          </p:cNvSpPr>
          <p:nvPr/>
        </p:nvSpPr>
        <p:spPr bwMode="auto">
          <a:xfrm>
            <a:off x="5548311" y="2210536"/>
            <a:ext cx="1095378" cy="993912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66000" y="0"/>
            <a:ext cx="4826000" cy="6858000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43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56271" y="0"/>
            <a:ext cx="3238499" cy="38735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22"/>
          <p:cNvSpPr txBox="1"/>
          <p:nvPr/>
        </p:nvSpPr>
        <p:spPr>
          <a:xfrm flipH="1">
            <a:off x="6035689" y="1287587"/>
            <a:ext cx="2492361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6055434" y="840370"/>
            <a:ext cx="2445187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单击此处键入标题</a:t>
            </a:r>
            <a:endParaRPr lang="en-US" altLang="zh-CN" sz="2000">
              <a:solidFill>
                <a:schemeClr val="bg1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076" y="5036038"/>
            <a:ext cx="1254797" cy="1254797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oute_310231"/>
          <p:cNvSpPr>
            <a:spLocks noChangeAspect="1"/>
          </p:cNvSpPr>
          <p:nvPr/>
        </p:nvSpPr>
        <p:spPr bwMode="auto">
          <a:xfrm>
            <a:off x="989797" y="5293778"/>
            <a:ext cx="644408" cy="643644"/>
          </a:xfrm>
          <a:custGeom>
            <a:avLst/>
            <a:gdLst>
              <a:gd name="connsiteX0" fmla="*/ 339618 w 607383"/>
              <a:gd name="connsiteY0" fmla="*/ 508200 h 606663"/>
              <a:gd name="connsiteX1" fmla="*/ 334278 w 607383"/>
              <a:gd name="connsiteY1" fmla="*/ 533527 h 606663"/>
              <a:gd name="connsiteX2" fmla="*/ 361424 w 607383"/>
              <a:gd name="connsiteY2" fmla="*/ 585602 h 606663"/>
              <a:gd name="connsiteX3" fmla="*/ 388482 w 607383"/>
              <a:gd name="connsiteY3" fmla="*/ 533527 h 606663"/>
              <a:gd name="connsiteX4" fmla="*/ 383230 w 607383"/>
              <a:gd name="connsiteY4" fmla="*/ 508200 h 606663"/>
              <a:gd name="connsiteX5" fmla="*/ 224180 w 607383"/>
              <a:gd name="connsiteY5" fmla="*/ 508200 h 606663"/>
              <a:gd name="connsiteX6" fmla="*/ 218928 w 607383"/>
              <a:gd name="connsiteY6" fmla="*/ 533527 h 606663"/>
              <a:gd name="connsiteX7" fmla="*/ 245986 w 607383"/>
              <a:gd name="connsiteY7" fmla="*/ 585602 h 606663"/>
              <a:gd name="connsiteX8" fmla="*/ 273043 w 607383"/>
              <a:gd name="connsiteY8" fmla="*/ 533527 h 606663"/>
              <a:gd name="connsiteX9" fmla="*/ 267792 w 607383"/>
              <a:gd name="connsiteY9" fmla="*/ 508200 h 606663"/>
              <a:gd name="connsiteX10" fmla="*/ 432717 w 607383"/>
              <a:gd name="connsiteY10" fmla="*/ 308786 h 606663"/>
              <a:gd name="connsiteX11" fmla="*/ 432717 w 607383"/>
              <a:gd name="connsiteY11" fmla="*/ 444306 h 606663"/>
              <a:gd name="connsiteX12" fmla="*/ 432717 w 607383"/>
              <a:gd name="connsiteY12" fmla="*/ 461812 h 606663"/>
              <a:gd name="connsiteX13" fmla="*/ 522344 w 607383"/>
              <a:gd name="connsiteY13" fmla="*/ 461812 h 606663"/>
              <a:gd name="connsiteX14" fmla="*/ 473036 w 607383"/>
              <a:gd name="connsiteY14" fmla="*/ 331891 h 606663"/>
              <a:gd name="connsiteX15" fmla="*/ 174693 w 607383"/>
              <a:gd name="connsiteY15" fmla="*/ 308786 h 606663"/>
              <a:gd name="connsiteX16" fmla="*/ 134374 w 607383"/>
              <a:gd name="connsiteY16" fmla="*/ 331891 h 606663"/>
              <a:gd name="connsiteX17" fmla="*/ 85066 w 607383"/>
              <a:gd name="connsiteY17" fmla="*/ 461812 h 606663"/>
              <a:gd name="connsiteX18" fmla="*/ 174693 w 607383"/>
              <a:gd name="connsiteY18" fmla="*/ 461812 h 606663"/>
              <a:gd name="connsiteX19" fmla="*/ 174693 w 607383"/>
              <a:gd name="connsiteY19" fmla="*/ 444306 h 606663"/>
              <a:gd name="connsiteX20" fmla="*/ 303670 w 607383"/>
              <a:gd name="connsiteY20" fmla="*/ 285749 h 606663"/>
              <a:gd name="connsiteX21" fmla="*/ 263631 w 607383"/>
              <a:gd name="connsiteY21" fmla="*/ 325733 h 606663"/>
              <a:gd name="connsiteX22" fmla="*/ 303670 w 607383"/>
              <a:gd name="connsiteY22" fmla="*/ 365807 h 606663"/>
              <a:gd name="connsiteX23" fmla="*/ 343797 w 607383"/>
              <a:gd name="connsiteY23" fmla="*/ 325733 h 606663"/>
              <a:gd name="connsiteX24" fmla="*/ 303670 w 607383"/>
              <a:gd name="connsiteY24" fmla="*/ 285749 h 606663"/>
              <a:gd name="connsiteX25" fmla="*/ 303670 w 607383"/>
              <a:gd name="connsiteY25" fmla="*/ 266467 h 606663"/>
              <a:gd name="connsiteX26" fmla="*/ 363015 w 607383"/>
              <a:gd name="connsiteY26" fmla="*/ 325733 h 606663"/>
              <a:gd name="connsiteX27" fmla="*/ 303670 w 607383"/>
              <a:gd name="connsiteY27" fmla="*/ 385088 h 606663"/>
              <a:gd name="connsiteX28" fmla="*/ 244324 w 607383"/>
              <a:gd name="connsiteY28" fmla="*/ 325733 h 606663"/>
              <a:gd name="connsiteX29" fmla="*/ 303670 w 607383"/>
              <a:gd name="connsiteY29" fmla="*/ 266467 h 606663"/>
              <a:gd name="connsiteX30" fmla="*/ 432717 w 607383"/>
              <a:gd name="connsiteY30" fmla="*/ 242403 h 606663"/>
              <a:gd name="connsiteX31" fmla="*/ 432717 w 607383"/>
              <a:gd name="connsiteY31" fmla="*/ 286658 h 606663"/>
              <a:gd name="connsiteX32" fmla="*/ 485674 w 607383"/>
              <a:gd name="connsiteY32" fmla="*/ 316961 h 606663"/>
              <a:gd name="connsiteX33" fmla="*/ 489857 w 607383"/>
              <a:gd name="connsiteY33" fmla="*/ 321849 h 606663"/>
              <a:gd name="connsiteX34" fmla="*/ 542993 w 607383"/>
              <a:gd name="connsiteY34" fmla="*/ 461812 h 606663"/>
              <a:gd name="connsiteX35" fmla="*/ 583757 w 607383"/>
              <a:gd name="connsiteY35" fmla="*/ 461812 h 606663"/>
              <a:gd name="connsiteX36" fmla="*/ 519318 w 607383"/>
              <a:gd name="connsiteY36" fmla="*/ 292079 h 606663"/>
              <a:gd name="connsiteX37" fmla="*/ 174693 w 607383"/>
              <a:gd name="connsiteY37" fmla="*/ 242403 h 606663"/>
              <a:gd name="connsiteX38" fmla="*/ 88003 w 607383"/>
              <a:gd name="connsiteY38" fmla="*/ 292079 h 606663"/>
              <a:gd name="connsiteX39" fmla="*/ 23564 w 607383"/>
              <a:gd name="connsiteY39" fmla="*/ 461812 h 606663"/>
              <a:gd name="connsiteX40" fmla="*/ 64417 w 607383"/>
              <a:gd name="connsiteY40" fmla="*/ 461812 h 606663"/>
              <a:gd name="connsiteX41" fmla="*/ 117553 w 607383"/>
              <a:gd name="connsiteY41" fmla="*/ 321849 h 606663"/>
              <a:gd name="connsiteX42" fmla="*/ 121736 w 607383"/>
              <a:gd name="connsiteY42" fmla="*/ 316961 h 606663"/>
              <a:gd name="connsiteX43" fmla="*/ 174693 w 607383"/>
              <a:gd name="connsiteY43" fmla="*/ 286658 h 606663"/>
              <a:gd name="connsiteX44" fmla="*/ 303625 w 607383"/>
              <a:gd name="connsiteY44" fmla="*/ 107027 h 606663"/>
              <a:gd name="connsiteX45" fmla="*/ 266065 w 607383"/>
              <a:gd name="connsiteY45" fmla="*/ 136114 h 606663"/>
              <a:gd name="connsiteX46" fmla="*/ 341185 w 607383"/>
              <a:gd name="connsiteY46" fmla="*/ 136114 h 606663"/>
              <a:gd name="connsiteX47" fmla="*/ 303625 w 607383"/>
              <a:gd name="connsiteY47" fmla="*/ 107027 h 606663"/>
              <a:gd name="connsiteX48" fmla="*/ 303625 w 607383"/>
              <a:gd name="connsiteY48" fmla="*/ 87725 h 606663"/>
              <a:gd name="connsiteX49" fmla="*/ 361745 w 607383"/>
              <a:gd name="connsiteY49" fmla="*/ 145720 h 606663"/>
              <a:gd name="connsiteX50" fmla="*/ 352044 w 607383"/>
              <a:gd name="connsiteY50" fmla="*/ 155327 h 606663"/>
              <a:gd name="connsiteX51" fmla="*/ 255296 w 607383"/>
              <a:gd name="connsiteY51" fmla="*/ 155327 h 606663"/>
              <a:gd name="connsiteX52" fmla="*/ 245594 w 607383"/>
              <a:gd name="connsiteY52" fmla="*/ 145720 h 606663"/>
              <a:gd name="connsiteX53" fmla="*/ 303625 w 607383"/>
              <a:gd name="connsiteY53" fmla="*/ 87725 h 606663"/>
              <a:gd name="connsiteX54" fmla="*/ 303660 w 607383"/>
              <a:gd name="connsiteY54" fmla="*/ 19973 h 606663"/>
              <a:gd name="connsiteX55" fmla="*/ 193918 w 607383"/>
              <a:gd name="connsiteY55" fmla="*/ 184196 h 606663"/>
              <a:gd name="connsiteX56" fmla="*/ 193918 w 607383"/>
              <a:gd name="connsiteY56" fmla="*/ 225874 h 606663"/>
              <a:gd name="connsiteX57" fmla="*/ 193918 w 607383"/>
              <a:gd name="connsiteY57" fmla="*/ 292168 h 606663"/>
              <a:gd name="connsiteX58" fmla="*/ 193918 w 607383"/>
              <a:gd name="connsiteY58" fmla="*/ 434708 h 606663"/>
              <a:gd name="connsiteX59" fmla="*/ 250792 w 607383"/>
              <a:gd name="connsiteY59" fmla="*/ 434708 h 606663"/>
              <a:gd name="connsiteX60" fmla="*/ 260404 w 607383"/>
              <a:gd name="connsiteY60" fmla="*/ 444306 h 606663"/>
              <a:gd name="connsiteX61" fmla="*/ 250792 w 607383"/>
              <a:gd name="connsiteY61" fmla="*/ 453903 h 606663"/>
              <a:gd name="connsiteX62" fmla="*/ 193918 w 607383"/>
              <a:gd name="connsiteY62" fmla="*/ 453903 h 606663"/>
              <a:gd name="connsiteX63" fmla="*/ 193918 w 607383"/>
              <a:gd name="connsiteY63" fmla="*/ 471410 h 606663"/>
              <a:gd name="connsiteX64" fmla="*/ 193918 w 607383"/>
              <a:gd name="connsiteY64" fmla="*/ 474787 h 606663"/>
              <a:gd name="connsiteX65" fmla="*/ 208159 w 607383"/>
              <a:gd name="connsiteY65" fmla="*/ 489005 h 606663"/>
              <a:gd name="connsiteX66" fmla="*/ 218216 w 607383"/>
              <a:gd name="connsiteY66" fmla="*/ 489005 h 606663"/>
              <a:gd name="connsiteX67" fmla="*/ 273844 w 607383"/>
              <a:gd name="connsiteY67" fmla="*/ 489005 h 606663"/>
              <a:gd name="connsiteX68" fmla="*/ 333566 w 607383"/>
              <a:gd name="connsiteY68" fmla="*/ 489005 h 606663"/>
              <a:gd name="connsiteX69" fmla="*/ 389194 w 607383"/>
              <a:gd name="connsiteY69" fmla="*/ 489005 h 606663"/>
              <a:gd name="connsiteX70" fmla="*/ 399162 w 607383"/>
              <a:gd name="connsiteY70" fmla="*/ 489005 h 606663"/>
              <a:gd name="connsiteX71" fmla="*/ 413403 w 607383"/>
              <a:gd name="connsiteY71" fmla="*/ 474787 h 606663"/>
              <a:gd name="connsiteX72" fmla="*/ 413403 w 607383"/>
              <a:gd name="connsiteY72" fmla="*/ 471410 h 606663"/>
              <a:gd name="connsiteX73" fmla="*/ 413403 w 607383"/>
              <a:gd name="connsiteY73" fmla="*/ 453903 h 606663"/>
              <a:gd name="connsiteX74" fmla="*/ 282922 w 607383"/>
              <a:gd name="connsiteY74" fmla="*/ 453903 h 606663"/>
              <a:gd name="connsiteX75" fmla="*/ 273310 w 607383"/>
              <a:gd name="connsiteY75" fmla="*/ 444306 h 606663"/>
              <a:gd name="connsiteX76" fmla="*/ 282922 w 607383"/>
              <a:gd name="connsiteY76" fmla="*/ 434708 h 606663"/>
              <a:gd name="connsiteX77" fmla="*/ 413403 w 607383"/>
              <a:gd name="connsiteY77" fmla="*/ 434708 h 606663"/>
              <a:gd name="connsiteX78" fmla="*/ 413403 w 607383"/>
              <a:gd name="connsiteY78" fmla="*/ 292168 h 606663"/>
              <a:gd name="connsiteX79" fmla="*/ 413403 w 607383"/>
              <a:gd name="connsiteY79" fmla="*/ 225874 h 606663"/>
              <a:gd name="connsiteX80" fmla="*/ 413403 w 607383"/>
              <a:gd name="connsiteY80" fmla="*/ 184196 h 606663"/>
              <a:gd name="connsiteX81" fmla="*/ 303660 w 607383"/>
              <a:gd name="connsiteY81" fmla="*/ 19973 h 606663"/>
              <a:gd name="connsiteX82" fmla="*/ 300189 w 607383"/>
              <a:gd name="connsiteY82" fmla="*/ 600 h 606663"/>
              <a:gd name="connsiteX83" fmla="*/ 307221 w 607383"/>
              <a:gd name="connsiteY83" fmla="*/ 600 h 606663"/>
              <a:gd name="connsiteX84" fmla="*/ 397471 w 607383"/>
              <a:gd name="connsiteY84" fmla="*/ 71870 h 606663"/>
              <a:gd name="connsiteX85" fmla="*/ 432717 w 607383"/>
              <a:gd name="connsiteY85" fmla="*/ 184196 h 606663"/>
              <a:gd name="connsiteX86" fmla="*/ 432717 w 607383"/>
              <a:gd name="connsiteY86" fmla="*/ 220276 h 606663"/>
              <a:gd name="connsiteX87" fmla="*/ 531956 w 607383"/>
              <a:gd name="connsiteY87" fmla="*/ 277061 h 606663"/>
              <a:gd name="connsiteX88" fmla="*/ 536140 w 607383"/>
              <a:gd name="connsiteY88" fmla="*/ 282037 h 606663"/>
              <a:gd name="connsiteX89" fmla="*/ 606720 w 607383"/>
              <a:gd name="connsiteY89" fmla="*/ 468033 h 606663"/>
              <a:gd name="connsiteX90" fmla="*/ 605652 w 607383"/>
              <a:gd name="connsiteY90" fmla="*/ 476919 h 606663"/>
              <a:gd name="connsiteX91" fmla="*/ 597730 w 607383"/>
              <a:gd name="connsiteY91" fmla="*/ 481096 h 606663"/>
              <a:gd name="connsiteX92" fmla="*/ 536318 w 607383"/>
              <a:gd name="connsiteY92" fmla="*/ 481096 h 606663"/>
              <a:gd name="connsiteX93" fmla="*/ 432094 w 607383"/>
              <a:gd name="connsiteY93" fmla="*/ 481096 h 606663"/>
              <a:gd name="connsiteX94" fmla="*/ 403701 w 607383"/>
              <a:gd name="connsiteY94" fmla="*/ 507933 h 606663"/>
              <a:gd name="connsiteX95" fmla="*/ 407706 w 607383"/>
              <a:gd name="connsiteY95" fmla="*/ 533527 h 606663"/>
              <a:gd name="connsiteX96" fmla="*/ 366230 w 607383"/>
              <a:gd name="connsiteY96" fmla="*/ 605330 h 606663"/>
              <a:gd name="connsiteX97" fmla="*/ 361424 w 607383"/>
              <a:gd name="connsiteY97" fmla="*/ 606663 h 606663"/>
              <a:gd name="connsiteX98" fmla="*/ 356529 w 607383"/>
              <a:gd name="connsiteY98" fmla="*/ 605330 h 606663"/>
              <a:gd name="connsiteX99" fmla="*/ 315053 w 607383"/>
              <a:gd name="connsiteY99" fmla="*/ 533527 h 606663"/>
              <a:gd name="connsiteX100" fmla="*/ 319058 w 607383"/>
              <a:gd name="connsiteY100" fmla="*/ 508200 h 606663"/>
              <a:gd name="connsiteX101" fmla="*/ 288352 w 607383"/>
              <a:gd name="connsiteY101" fmla="*/ 508200 h 606663"/>
              <a:gd name="connsiteX102" fmla="*/ 292357 w 607383"/>
              <a:gd name="connsiteY102" fmla="*/ 533527 h 606663"/>
              <a:gd name="connsiteX103" fmla="*/ 250792 w 607383"/>
              <a:gd name="connsiteY103" fmla="*/ 605330 h 606663"/>
              <a:gd name="connsiteX104" fmla="*/ 245986 w 607383"/>
              <a:gd name="connsiteY104" fmla="*/ 606663 h 606663"/>
              <a:gd name="connsiteX105" fmla="*/ 241180 w 607383"/>
              <a:gd name="connsiteY105" fmla="*/ 605330 h 606663"/>
              <a:gd name="connsiteX106" fmla="*/ 199615 w 607383"/>
              <a:gd name="connsiteY106" fmla="*/ 533527 h 606663"/>
              <a:gd name="connsiteX107" fmla="*/ 203709 w 607383"/>
              <a:gd name="connsiteY107" fmla="*/ 507933 h 606663"/>
              <a:gd name="connsiteX108" fmla="*/ 175316 w 607383"/>
              <a:gd name="connsiteY108" fmla="*/ 481096 h 606663"/>
              <a:gd name="connsiteX109" fmla="*/ 71092 w 607383"/>
              <a:gd name="connsiteY109" fmla="*/ 481096 h 606663"/>
              <a:gd name="connsiteX110" fmla="*/ 9679 w 607383"/>
              <a:gd name="connsiteY110" fmla="*/ 481096 h 606663"/>
              <a:gd name="connsiteX111" fmla="*/ 1669 w 607383"/>
              <a:gd name="connsiteY111" fmla="*/ 476919 h 606663"/>
              <a:gd name="connsiteX112" fmla="*/ 601 w 607383"/>
              <a:gd name="connsiteY112" fmla="*/ 468033 h 606663"/>
              <a:gd name="connsiteX113" fmla="*/ 71181 w 607383"/>
              <a:gd name="connsiteY113" fmla="*/ 282037 h 606663"/>
              <a:gd name="connsiteX114" fmla="*/ 75454 w 607383"/>
              <a:gd name="connsiteY114" fmla="*/ 277061 h 606663"/>
              <a:gd name="connsiteX115" fmla="*/ 174693 w 607383"/>
              <a:gd name="connsiteY115" fmla="*/ 220276 h 606663"/>
              <a:gd name="connsiteX116" fmla="*/ 174693 w 607383"/>
              <a:gd name="connsiteY116" fmla="*/ 184196 h 606663"/>
              <a:gd name="connsiteX117" fmla="*/ 209850 w 607383"/>
              <a:gd name="connsiteY117" fmla="*/ 71870 h 606663"/>
              <a:gd name="connsiteX118" fmla="*/ 300189 w 607383"/>
              <a:gd name="connsiteY118" fmla="*/ 600 h 60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7383" h="606663">
                <a:moveTo>
                  <a:pt x="339618" y="508200"/>
                </a:moveTo>
                <a:cubicBezTo>
                  <a:pt x="336147" y="516198"/>
                  <a:pt x="334278" y="524818"/>
                  <a:pt x="334278" y="533527"/>
                </a:cubicBezTo>
                <a:cubicBezTo>
                  <a:pt x="334278" y="554232"/>
                  <a:pt x="344602" y="573694"/>
                  <a:pt x="361424" y="585602"/>
                </a:cubicBezTo>
                <a:cubicBezTo>
                  <a:pt x="378246" y="573694"/>
                  <a:pt x="388482" y="554232"/>
                  <a:pt x="388482" y="533527"/>
                </a:cubicBezTo>
                <a:cubicBezTo>
                  <a:pt x="388482" y="524818"/>
                  <a:pt x="386701" y="516198"/>
                  <a:pt x="383230" y="508200"/>
                </a:cubicBezTo>
                <a:close/>
                <a:moveTo>
                  <a:pt x="224180" y="508200"/>
                </a:moveTo>
                <a:cubicBezTo>
                  <a:pt x="220709" y="516198"/>
                  <a:pt x="218928" y="524818"/>
                  <a:pt x="218928" y="533527"/>
                </a:cubicBezTo>
                <a:cubicBezTo>
                  <a:pt x="218928" y="554232"/>
                  <a:pt x="229164" y="573694"/>
                  <a:pt x="245986" y="585602"/>
                </a:cubicBezTo>
                <a:cubicBezTo>
                  <a:pt x="262808" y="573694"/>
                  <a:pt x="273043" y="554232"/>
                  <a:pt x="273043" y="533527"/>
                </a:cubicBezTo>
                <a:cubicBezTo>
                  <a:pt x="273043" y="524818"/>
                  <a:pt x="271263" y="516198"/>
                  <a:pt x="267792" y="508200"/>
                </a:cubicBezTo>
                <a:close/>
                <a:moveTo>
                  <a:pt x="432717" y="308786"/>
                </a:moveTo>
                <a:lnTo>
                  <a:pt x="432717" y="444306"/>
                </a:lnTo>
                <a:lnTo>
                  <a:pt x="432717" y="461812"/>
                </a:lnTo>
                <a:lnTo>
                  <a:pt x="522344" y="461812"/>
                </a:lnTo>
                <a:lnTo>
                  <a:pt x="473036" y="331891"/>
                </a:lnTo>
                <a:close/>
                <a:moveTo>
                  <a:pt x="174693" y="308786"/>
                </a:moveTo>
                <a:lnTo>
                  <a:pt x="134374" y="331891"/>
                </a:lnTo>
                <a:lnTo>
                  <a:pt x="85066" y="461812"/>
                </a:lnTo>
                <a:lnTo>
                  <a:pt x="174693" y="461812"/>
                </a:lnTo>
                <a:lnTo>
                  <a:pt x="174693" y="444306"/>
                </a:lnTo>
                <a:close/>
                <a:moveTo>
                  <a:pt x="303670" y="285749"/>
                </a:moveTo>
                <a:cubicBezTo>
                  <a:pt x="281604" y="285749"/>
                  <a:pt x="263631" y="303697"/>
                  <a:pt x="263631" y="325733"/>
                </a:cubicBezTo>
                <a:cubicBezTo>
                  <a:pt x="263631" y="347858"/>
                  <a:pt x="281604" y="365807"/>
                  <a:pt x="303670" y="365807"/>
                </a:cubicBezTo>
                <a:cubicBezTo>
                  <a:pt x="325824" y="365807"/>
                  <a:pt x="343797" y="347858"/>
                  <a:pt x="343797" y="325733"/>
                </a:cubicBezTo>
                <a:cubicBezTo>
                  <a:pt x="343797" y="303697"/>
                  <a:pt x="325824" y="285749"/>
                  <a:pt x="303670" y="285749"/>
                </a:cubicBezTo>
                <a:close/>
                <a:moveTo>
                  <a:pt x="303670" y="266467"/>
                </a:moveTo>
                <a:cubicBezTo>
                  <a:pt x="336412" y="266467"/>
                  <a:pt x="363015" y="293123"/>
                  <a:pt x="363015" y="325733"/>
                </a:cubicBezTo>
                <a:cubicBezTo>
                  <a:pt x="363015" y="358432"/>
                  <a:pt x="336412" y="385088"/>
                  <a:pt x="303670" y="385088"/>
                </a:cubicBezTo>
                <a:cubicBezTo>
                  <a:pt x="271016" y="385088"/>
                  <a:pt x="244324" y="358432"/>
                  <a:pt x="244324" y="325733"/>
                </a:cubicBezTo>
                <a:cubicBezTo>
                  <a:pt x="244324" y="293123"/>
                  <a:pt x="271016" y="266467"/>
                  <a:pt x="303670" y="266467"/>
                </a:cubicBezTo>
                <a:close/>
                <a:moveTo>
                  <a:pt x="432717" y="242403"/>
                </a:moveTo>
                <a:lnTo>
                  <a:pt x="432717" y="286658"/>
                </a:lnTo>
                <a:lnTo>
                  <a:pt x="485674" y="316961"/>
                </a:lnTo>
                <a:cubicBezTo>
                  <a:pt x="487543" y="318028"/>
                  <a:pt x="489056" y="319805"/>
                  <a:pt x="489857" y="321849"/>
                </a:cubicBezTo>
                <a:lnTo>
                  <a:pt x="542993" y="461812"/>
                </a:lnTo>
                <a:lnTo>
                  <a:pt x="583757" y="461812"/>
                </a:lnTo>
                <a:lnTo>
                  <a:pt x="519318" y="292079"/>
                </a:lnTo>
                <a:close/>
                <a:moveTo>
                  <a:pt x="174693" y="242403"/>
                </a:moveTo>
                <a:lnTo>
                  <a:pt x="88003" y="292079"/>
                </a:lnTo>
                <a:lnTo>
                  <a:pt x="23564" y="461812"/>
                </a:lnTo>
                <a:lnTo>
                  <a:pt x="64417" y="461812"/>
                </a:lnTo>
                <a:lnTo>
                  <a:pt x="117553" y="321849"/>
                </a:lnTo>
                <a:cubicBezTo>
                  <a:pt x="118354" y="319805"/>
                  <a:pt x="119778" y="318028"/>
                  <a:pt x="121736" y="316961"/>
                </a:cubicBezTo>
                <a:lnTo>
                  <a:pt x="174693" y="286658"/>
                </a:lnTo>
                <a:close/>
                <a:moveTo>
                  <a:pt x="303625" y="107027"/>
                </a:moveTo>
                <a:cubicBezTo>
                  <a:pt x="285646" y="107027"/>
                  <a:pt x="270426" y="119391"/>
                  <a:pt x="266065" y="136114"/>
                </a:cubicBezTo>
                <a:lnTo>
                  <a:pt x="341185" y="136114"/>
                </a:lnTo>
                <a:cubicBezTo>
                  <a:pt x="336913" y="119391"/>
                  <a:pt x="321693" y="107027"/>
                  <a:pt x="303625" y="107027"/>
                </a:cubicBezTo>
                <a:close/>
                <a:moveTo>
                  <a:pt x="303625" y="87725"/>
                </a:moveTo>
                <a:cubicBezTo>
                  <a:pt x="335667" y="87725"/>
                  <a:pt x="361745" y="113698"/>
                  <a:pt x="361745" y="145720"/>
                </a:cubicBezTo>
                <a:cubicBezTo>
                  <a:pt x="361745" y="151057"/>
                  <a:pt x="357384" y="155327"/>
                  <a:pt x="352044" y="155327"/>
                </a:cubicBezTo>
                <a:lnTo>
                  <a:pt x="255296" y="155327"/>
                </a:lnTo>
                <a:cubicBezTo>
                  <a:pt x="249955" y="155327"/>
                  <a:pt x="245594" y="151057"/>
                  <a:pt x="245594" y="145720"/>
                </a:cubicBezTo>
                <a:cubicBezTo>
                  <a:pt x="245594" y="113698"/>
                  <a:pt x="271672" y="87725"/>
                  <a:pt x="303625" y="87725"/>
                </a:cubicBezTo>
                <a:close/>
                <a:moveTo>
                  <a:pt x="303660" y="19973"/>
                </a:moveTo>
                <a:cubicBezTo>
                  <a:pt x="236907" y="47699"/>
                  <a:pt x="193918" y="111682"/>
                  <a:pt x="193918" y="184196"/>
                </a:cubicBezTo>
                <a:lnTo>
                  <a:pt x="193918" y="225874"/>
                </a:lnTo>
                <a:lnTo>
                  <a:pt x="193918" y="292168"/>
                </a:lnTo>
                <a:lnTo>
                  <a:pt x="193918" y="434708"/>
                </a:lnTo>
                <a:lnTo>
                  <a:pt x="250792" y="434708"/>
                </a:lnTo>
                <a:cubicBezTo>
                  <a:pt x="256132" y="434708"/>
                  <a:pt x="260404" y="438974"/>
                  <a:pt x="260404" y="444306"/>
                </a:cubicBezTo>
                <a:cubicBezTo>
                  <a:pt x="260404" y="449638"/>
                  <a:pt x="256132" y="453903"/>
                  <a:pt x="250792" y="453903"/>
                </a:cubicBezTo>
                <a:lnTo>
                  <a:pt x="193918" y="453903"/>
                </a:lnTo>
                <a:lnTo>
                  <a:pt x="193918" y="471410"/>
                </a:lnTo>
                <a:lnTo>
                  <a:pt x="193918" y="474787"/>
                </a:lnTo>
                <a:cubicBezTo>
                  <a:pt x="193918" y="482607"/>
                  <a:pt x="200327" y="489005"/>
                  <a:pt x="208159" y="489005"/>
                </a:cubicBezTo>
                <a:lnTo>
                  <a:pt x="218216" y="489005"/>
                </a:lnTo>
                <a:lnTo>
                  <a:pt x="273844" y="489005"/>
                </a:lnTo>
                <a:lnTo>
                  <a:pt x="333566" y="489005"/>
                </a:lnTo>
                <a:lnTo>
                  <a:pt x="389194" y="489005"/>
                </a:lnTo>
                <a:lnTo>
                  <a:pt x="399162" y="489005"/>
                </a:lnTo>
                <a:cubicBezTo>
                  <a:pt x="407083" y="489005"/>
                  <a:pt x="413403" y="482607"/>
                  <a:pt x="413403" y="474787"/>
                </a:cubicBezTo>
                <a:lnTo>
                  <a:pt x="413403" y="471410"/>
                </a:lnTo>
                <a:lnTo>
                  <a:pt x="413403" y="453903"/>
                </a:lnTo>
                <a:lnTo>
                  <a:pt x="282922" y="453903"/>
                </a:lnTo>
                <a:cubicBezTo>
                  <a:pt x="277582" y="453903"/>
                  <a:pt x="273310" y="449638"/>
                  <a:pt x="273310" y="444306"/>
                </a:cubicBezTo>
                <a:cubicBezTo>
                  <a:pt x="273310" y="438974"/>
                  <a:pt x="277582" y="434708"/>
                  <a:pt x="282922" y="434708"/>
                </a:cubicBezTo>
                <a:lnTo>
                  <a:pt x="413403" y="434708"/>
                </a:lnTo>
                <a:lnTo>
                  <a:pt x="413403" y="292168"/>
                </a:lnTo>
                <a:lnTo>
                  <a:pt x="413403" y="225874"/>
                </a:lnTo>
                <a:lnTo>
                  <a:pt x="413403" y="184196"/>
                </a:lnTo>
                <a:cubicBezTo>
                  <a:pt x="413403" y="111682"/>
                  <a:pt x="370503" y="47699"/>
                  <a:pt x="303660" y="19973"/>
                </a:cubicBezTo>
                <a:close/>
                <a:moveTo>
                  <a:pt x="300189" y="600"/>
                </a:moveTo>
                <a:cubicBezTo>
                  <a:pt x="302414" y="-200"/>
                  <a:pt x="304907" y="-200"/>
                  <a:pt x="307221" y="600"/>
                </a:cubicBezTo>
                <a:cubicBezTo>
                  <a:pt x="343801" y="14907"/>
                  <a:pt x="375042" y="39523"/>
                  <a:pt x="397471" y="71870"/>
                </a:cubicBezTo>
                <a:cubicBezTo>
                  <a:pt x="420523" y="104928"/>
                  <a:pt x="432717" y="143762"/>
                  <a:pt x="432717" y="184196"/>
                </a:cubicBezTo>
                <a:lnTo>
                  <a:pt x="432717" y="220276"/>
                </a:lnTo>
                <a:lnTo>
                  <a:pt x="531956" y="277061"/>
                </a:lnTo>
                <a:cubicBezTo>
                  <a:pt x="533914" y="278216"/>
                  <a:pt x="535339" y="279904"/>
                  <a:pt x="536140" y="282037"/>
                </a:cubicBezTo>
                <a:lnTo>
                  <a:pt x="606720" y="468033"/>
                </a:lnTo>
                <a:cubicBezTo>
                  <a:pt x="607877" y="470965"/>
                  <a:pt x="607521" y="474342"/>
                  <a:pt x="605652" y="476919"/>
                </a:cubicBezTo>
                <a:cubicBezTo>
                  <a:pt x="603872" y="479496"/>
                  <a:pt x="600935" y="481096"/>
                  <a:pt x="597730" y="481096"/>
                </a:cubicBezTo>
                <a:lnTo>
                  <a:pt x="536318" y="481096"/>
                </a:lnTo>
                <a:lnTo>
                  <a:pt x="432094" y="481096"/>
                </a:lnTo>
                <a:cubicBezTo>
                  <a:pt x="429424" y="495048"/>
                  <a:pt x="417942" y="505978"/>
                  <a:pt x="403701" y="507933"/>
                </a:cubicBezTo>
                <a:cubicBezTo>
                  <a:pt x="406371" y="516198"/>
                  <a:pt x="407706" y="524818"/>
                  <a:pt x="407706" y="533527"/>
                </a:cubicBezTo>
                <a:cubicBezTo>
                  <a:pt x="407706" y="563030"/>
                  <a:pt x="391864" y="590578"/>
                  <a:pt x="366230" y="605330"/>
                </a:cubicBezTo>
                <a:cubicBezTo>
                  <a:pt x="364717" y="606219"/>
                  <a:pt x="363026" y="606663"/>
                  <a:pt x="361424" y="606663"/>
                </a:cubicBezTo>
                <a:cubicBezTo>
                  <a:pt x="359733" y="606663"/>
                  <a:pt x="358042" y="606219"/>
                  <a:pt x="356529" y="605330"/>
                </a:cubicBezTo>
                <a:cubicBezTo>
                  <a:pt x="330985" y="590578"/>
                  <a:pt x="315053" y="563030"/>
                  <a:pt x="315053" y="533527"/>
                </a:cubicBezTo>
                <a:cubicBezTo>
                  <a:pt x="315053" y="524907"/>
                  <a:pt x="316388" y="516376"/>
                  <a:pt x="319058" y="508200"/>
                </a:cubicBezTo>
                <a:lnTo>
                  <a:pt x="288352" y="508200"/>
                </a:lnTo>
                <a:cubicBezTo>
                  <a:pt x="291022" y="516376"/>
                  <a:pt x="292357" y="524907"/>
                  <a:pt x="292357" y="533527"/>
                </a:cubicBezTo>
                <a:cubicBezTo>
                  <a:pt x="292357" y="563030"/>
                  <a:pt x="276425" y="590578"/>
                  <a:pt x="250792" y="605330"/>
                </a:cubicBezTo>
                <a:cubicBezTo>
                  <a:pt x="249368" y="606219"/>
                  <a:pt x="247677" y="606663"/>
                  <a:pt x="245986" y="606663"/>
                </a:cubicBezTo>
                <a:cubicBezTo>
                  <a:pt x="244295" y="606663"/>
                  <a:pt x="242693" y="606219"/>
                  <a:pt x="241180" y="605330"/>
                </a:cubicBezTo>
                <a:cubicBezTo>
                  <a:pt x="215546" y="590578"/>
                  <a:pt x="199615" y="563030"/>
                  <a:pt x="199615" y="533527"/>
                </a:cubicBezTo>
                <a:cubicBezTo>
                  <a:pt x="199615" y="524818"/>
                  <a:pt x="201039" y="516198"/>
                  <a:pt x="203709" y="507933"/>
                </a:cubicBezTo>
                <a:cubicBezTo>
                  <a:pt x="189468" y="505978"/>
                  <a:pt x="177986" y="495048"/>
                  <a:pt x="175316" y="481096"/>
                </a:cubicBezTo>
                <a:lnTo>
                  <a:pt x="71092" y="481096"/>
                </a:lnTo>
                <a:lnTo>
                  <a:pt x="9679" y="481096"/>
                </a:lnTo>
                <a:cubicBezTo>
                  <a:pt x="6475" y="481096"/>
                  <a:pt x="3538" y="479496"/>
                  <a:pt x="1669" y="476919"/>
                </a:cubicBezTo>
                <a:cubicBezTo>
                  <a:pt x="-111" y="474342"/>
                  <a:pt x="-467" y="470965"/>
                  <a:pt x="601" y="468033"/>
                </a:cubicBezTo>
                <a:lnTo>
                  <a:pt x="71181" y="282037"/>
                </a:lnTo>
                <a:cubicBezTo>
                  <a:pt x="71982" y="279904"/>
                  <a:pt x="73496" y="278216"/>
                  <a:pt x="75454" y="277061"/>
                </a:cubicBezTo>
                <a:lnTo>
                  <a:pt x="174693" y="220276"/>
                </a:lnTo>
                <a:lnTo>
                  <a:pt x="174693" y="184196"/>
                </a:lnTo>
                <a:cubicBezTo>
                  <a:pt x="174693" y="143762"/>
                  <a:pt x="186887" y="104928"/>
                  <a:pt x="209850" y="71870"/>
                </a:cubicBezTo>
                <a:cubicBezTo>
                  <a:pt x="232368" y="39523"/>
                  <a:pt x="263609" y="14907"/>
                  <a:pt x="300189" y="6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45633" y="5036038"/>
            <a:ext cx="1254797" cy="1254797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checked_158820"/>
          <p:cNvSpPr>
            <a:spLocks noChangeAspect="1"/>
          </p:cNvSpPr>
          <p:nvPr/>
        </p:nvSpPr>
        <p:spPr bwMode="auto">
          <a:xfrm>
            <a:off x="2720941" y="5341233"/>
            <a:ext cx="515691" cy="644408"/>
          </a:xfrm>
          <a:custGeom>
            <a:avLst/>
            <a:gdLst>
              <a:gd name="connsiteX0" fmla="*/ 308504 w 484855"/>
              <a:gd name="connsiteY0" fmla="*/ 409249 h 605875"/>
              <a:gd name="connsiteX1" fmla="*/ 293051 w 484855"/>
              <a:gd name="connsiteY1" fmla="*/ 415646 h 605875"/>
              <a:gd name="connsiteX2" fmla="*/ 293051 w 484855"/>
              <a:gd name="connsiteY2" fmla="*/ 446500 h 605875"/>
              <a:gd name="connsiteX3" fmla="*/ 308504 w 484855"/>
              <a:gd name="connsiteY3" fmla="*/ 452896 h 605875"/>
              <a:gd name="connsiteX4" fmla="*/ 323958 w 484855"/>
              <a:gd name="connsiteY4" fmla="*/ 446500 h 605875"/>
              <a:gd name="connsiteX5" fmla="*/ 330366 w 484855"/>
              <a:gd name="connsiteY5" fmla="*/ 431073 h 605875"/>
              <a:gd name="connsiteX6" fmla="*/ 323958 w 484855"/>
              <a:gd name="connsiteY6" fmla="*/ 415646 h 605875"/>
              <a:gd name="connsiteX7" fmla="*/ 308504 w 484855"/>
              <a:gd name="connsiteY7" fmla="*/ 409249 h 605875"/>
              <a:gd name="connsiteX8" fmla="*/ 308504 w 484855"/>
              <a:gd name="connsiteY8" fmla="*/ 379148 h 605875"/>
              <a:gd name="connsiteX9" fmla="*/ 345348 w 484855"/>
              <a:gd name="connsiteY9" fmla="*/ 394199 h 605875"/>
              <a:gd name="connsiteX10" fmla="*/ 360519 w 484855"/>
              <a:gd name="connsiteY10" fmla="*/ 430885 h 605875"/>
              <a:gd name="connsiteX11" fmla="*/ 345348 w 484855"/>
              <a:gd name="connsiteY11" fmla="*/ 467664 h 605875"/>
              <a:gd name="connsiteX12" fmla="*/ 308504 w 484855"/>
              <a:gd name="connsiteY12" fmla="*/ 482809 h 605875"/>
              <a:gd name="connsiteX13" fmla="*/ 271660 w 484855"/>
              <a:gd name="connsiteY13" fmla="*/ 467664 h 605875"/>
              <a:gd name="connsiteX14" fmla="*/ 271660 w 484855"/>
              <a:gd name="connsiteY14" fmla="*/ 394293 h 605875"/>
              <a:gd name="connsiteX15" fmla="*/ 308504 w 484855"/>
              <a:gd name="connsiteY15" fmla="*/ 379148 h 605875"/>
              <a:gd name="connsiteX16" fmla="*/ 176331 w 484855"/>
              <a:gd name="connsiteY16" fmla="*/ 293465 h 605875"/>
              <a:gd name="connsiteX17" fmla="*/ 160879 w 484855"/>
              <a:gd name="connsiteY17" fmla="*/ 299864 h 605875"/>
              <a:gd name="connsiteX18" fmla="*/ 160879 w 484855"/>
              <a:gd name="connsiteY18" fmla="*/ 330732 h 605875"/>
              <a:gd name="connsiteX19" fmla="*/ 176331 w 484855"/>
              <a:gd name="connsiteY19" fmla="*/ 337131 h 605875"/>
              <a:gd name="connsiteX20" fmla="*/ 191784 w 484855"/>
              <a:gd name="connsiteY20" fmla="*/ 330732 h 605875"/>
              <a:gd name="connsiteX21" fmla="*/ 191784 w 484855"/>
              <a:gd name="connsiteY21" fmla="*/ 299864 h 605875"/>
              <a:gd name="connsiteX22" fmla="*/ 176331 w 484855"/>
              <a:gd name="connsiteY22" fmla="*/ 293465 h 605875"/>
              <a:gd name="connsiteX23" fmla="*/ 319678 w 484855"/>
              <a:gd name="connsiteY23" fmla="*/ 274569 h 605875"/>
              <a:gd name="connsiteX24" fmla="*/ 340966 w 484855"/>
              <a:gd name="connsiteY24" fmla="*/ 274569 h 605875"/>
              <a:gd name="connsiteX25" fmla="*/ 340966 w 484855"/>
              <a:gd name="connsiteY25" fmla="*/ 296016 h 605875"/>
              <a:gd name="connsiteX26" fmla="*/ 165389 w 484855"/>
              <a:gd name="connsiteY26" fmla="*/ 471355 h 605875"/>
              <a:gd name="connsiteX27" fmla="*/ 154745 w 484855"/>
              <a:gd name="connsiteY27" fmla="*/ 475682 h 605875"/>
              <a:gd name="connsiteX28" fmla="*/ 144101 w 484855"/>
              <a:gd name="connsiteY28" fmla="*/ 471355 h 605875"/>
              <a:gd name="connsiteX29" fmla="*/ 144101 w 484855"/>
              <a:gd name="connsiteY29" fmla="*/ 450002 h 605875"/>
              <a:gd name="connsiteX30" fmla="*/ 176331 w 484855"/>
              <a:gd name="connsiteY30" fmla="*/ 263350 h 605875"/>
              <a:gd name="connsiteX31" fmla="*/ 213172 w 484855"/>
              <a:gd name="connsiteY31" fmla="*/ 278502 h 605875"/>
              <a:gd name="connsiteX32" fmla="*/ 213172 w 484855"/>
              <a:gd name="connsiteY32" fmla="*/ 351907 h 605875"/>
              <a:gd name="connsiteX33" fmla="*/ 176331 w 484855"/>
              <a:gd name="connsiteY33" fmla="*/ 367152 h 605875"/>
              <a:gd name="connsiteX34" fmla="*/ 139584 w 484855"/>
              <a:gd name="connsiteY34" fmla="*/ 351907 h 605875"/>
              <a:gd name="connsiteX35" fmla="*/ 139584 w 484855"/>
              <a:gd name="connsiteY35" fmla="*/ 278502 h 605875"/>
              <a:gd name="connsiteX36" fmla="*/ 176331 w 484855"/>
              <a:gd name="connsiteY36" fmla="*/ 263350 h 605875"/>
              <a:gd name="connsiteX37" fmla="*/ 63869 w 484855"/>
              <a:gd name="connsiteY37" fmla="*/ 148623 h 605875"/>
              <a:gd name="connsiteX38" fmla="*/ 30145 w 484855"/>
              <a:gd name="connsiteY38" fmla="*/ 527048 h 605875"/>
              <a:gd name="connsiteX39" fmla="*/ 89868 w 484855"/>
              <a:gd name="connsiteY39" fmla="*/ 575680 h 605875"/>
              <a:gd name="connsiteX40" fmla="*/ 395081 w 484855"/>
              <a:gd name="connsiteY40" fmla="*/ 575680 h 605875"/>
              <a:gd name="connsiteX41" fmla="*/ 454711 w 484855"/>
              <a:gd name="connsiteY41" fmla="*/ 527142 h 605875"/>
              <a:gd name="connsiteX42" fmla="*/ 421081 w 484855"/>
              <a:gd name="connsiteY42" fmla="*/ 148623 h 605875"/>
              <a:gd name="connsiteX43" fmla="*/ 361263 w 484855"/>
              <a:gd name="connsiteY43" fmla="*/ 148623 h 605875"/>
              <a:gd name="connsiteX44" fmla="*/ 361263 w 484855"/>
              <a:gd name="connsiteY44" fmla="*/ 201394 h 605875"/>
              <a:gd name="connsiteX45" fmla="*/ 346191 w 484855"/>
              <a:gd name="connsiteY45" fmla="*/ 216445 h 605875"/>
              <a:gd name="connsiteX46" fmla="*/ 331118 w 484855"/>
              <a:gd name="connsiteY46" fmla="*/ 201394 h 605875"/>
              <a:gd name="connsiteX47" fmla="*/ 331118 w 484855"/>
              <a:gd name="connsiteY47" fmla="*/ 148623 h 605875"/>
              <a:gd name="connsiteX48" fmla="*/ 153737 w 484855"/>
              <a:gd name="connsiteY48" fmla="*/ 148623 h 605875"/>
              <a:gd name="connsiteX49" fmla="*/ 153737 w 484855"/>
              <a:gd name="connsiteY49" fmla="*/ 201394 h 605875"/>
              <a:gd name="connsiteX50" fmla="*/ 138665 w 484855"/>
              <a:gd name="connsiteY50" fmla="*/ 216445 h 605875"/>
              <a:gd name="connsiteX51" fmla="*/ 123593 w 484855"/>
              <a:gd name="connsiteY51" fmla="*/ 201394 h 605875"/>
              <a:gd name="connsiteX52" fmla="*/ 123593 w 484855"/>
              <a:gd name="connsiteY52" fmla="*/ 148623 h 605875"/>
              <a:gd name="connsiteX53" fmla="*/ 242475 w 484855"/>
              <a:gd name="connsiteY53" fmla="*/ 30101 h 605875"/>
              <a:gd name="connsiteX54" fmla="*/ 153737 w 484855"/>
              <a:gd name="connsiteY54" fmla="*/ 118522 h 605875"/>
              <a:gd name="connsiteX55" fmla="*/ 331118 w 484855"/>
              <a:gd name="connsiteY55" fmla="*/ 118522 h 605875"/>
              <a:gd name="connsiteX56" fmla="*/ 242475 w 484855"/>
              <a:gd name="connsiteY56" fmla="*/ 30101 h 605875"/>
              <a:gd name="connsiteX57" fmla="*/ 242475 w 484855"/>
              <a:gd name="connsiteY57" fmla="*/ 0 h 605875"/>
              <a:gd name="connsiteX58" fmla="*/ 361263 w 484855"/>
              <a:gd name="connsiteY58" fmla="*/ 118522 h 605875"/>
              <a:gd name="connsiteX59" fmla="*/ 434834 w 484855"/>
              <a:gd name="connsiteY59" fmla="*/ 118522 h 605875"/>
              <a:gd name="connsiteX60" fmla="*/ 449906 w 484855"/>
              <a:gd name="connsiteY60" fmla="*/ 132162 h 605875"/>
              <a:gd name="connsiteX61" fmla="*/ 484855 w 484855"/>
              <a:gd name="connsiteY61" fmla="*/ 525167 h 605875"/>
              <a:gd name="connsiteX62" fmla="*/ 484855 w 484855"/>
              <a:gd name="connsiteY62" fmla="*/ 526484 h 605875"/>
              <a:gd name="connsiteX63" fmla="*/ 395081 w 484855"/>
              <a:gd name="connsiteY63" fmla="*/ 605875 h 605875"/>
              <a:gd name="connsiteX64" fmla="*/ 89868 w 484855"/>
              <a:gd name="connsiteY64" fmla="*/ 605875 h 605875"/>
              <a:gd name="connsiteX65" fmla="*/ 0 w 484855"/>
              <a:gd name="connsiteY65" fmla="*/ 526484 h 605875"/>
              <a:gd name="connsiteX66" fmla="*/ 0 w 484855"/>
              <a:gd name="connsiteY66" fmla="*/ 525167 h 605875"/>
              <a:gd name="connsiteX67" fmla="*/ 34949 w 484855"/>
              <a:gd name="connsiteY67" fmla="*/ 132162 h 605875"/>
              <a:gd name="connsiteX68" fmla="*/ 50021 w 484855"/>
              <a:gd name="connsiteY68" fmla="*/ 118522 h 605875"/>
              <a:gd name="connsiteX69" fmla="*/ 123593 w 484855"/>
              <a:gd name="connsiteY69" fmla="*/ 118522 h 605875"/>
              <a:gd name="connsiteX70" fmla="*/ 242475 w 484855"/>
              <a:gd name="connsiteY7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4855" h="605875">
                <a:moveTo>
                  <a:pt x="308504" y="409249"/>
                </a:moveTo>
                <a:cubicBezTo>
                  <a:pt x="302568" y="409249"/>
                  <a:pt x="297197" y="411507"/>
                  <a:pt x="293051" y="415646"/>
                </a:cubicBezTo>
                <a:cubicBezTo>
                  <a:pt x="284476" y="424112"/>
                  <a:pt x="284476" y="437940"/>
                  <a:pt x="293051" y="446500"/>
                </a:cubicBezTo>
                <a:cubicBezTo>
                  <a:pt x="297197" y="450638"/>
                  <a:pt x="302756" y="452896"/>
                  <a:pt x="308504" y="452896"/>
                </a:cubicBezTo>
                <a:cubicBezTo>
                  <a:pt x="314441" y="452896"/>
                  <a:pt x="319812" y="450638"/>
                  <a:pt x="323958" y="446500"/>
                </a:cubicBezTo>
                <a:cubicBezTo>
                  <a:pt x="328010" y="442361"/>
                  <a:pt x="330366" y="436905"/>
                  <a:pt x="330366" y="431073"/>
                </a:cubicBezTo>
                <a:cubicBezTo>
                  <a:pt x="330366" y="425147"/>
                  <a:pt x="328104" y="419785"/>
                  <a:pt x="323958" y="415646"/>
                </a:cubicBezTo>
                <a:cubicBezTo>
                  <a:pt x="319812" y="411507"/>
                  <a:pt x="314252" y="409249"/>
                  <a:pt x="308504" y="409249"/>
                </a:cubicBezTo>
                <a:close/>
                <a:moveTo>
                  <a:pt x="308504" y="379148"/>
                </a:moveTo>
                <a:cubicBezTo>
                  <a:pt x="322356" y="379148"/>
                  <a:pt x="335548" y="384228"/>
                  <a:pt x="345348" y="394199"/>
                </a:cubicBezTo>
                <a:cubicBezTo>
                  <a:pt x="355148" y="404076"/>
                  <a:pt x="360519" y="416963"/>
                  <a:pt x="360519" y="430885"/>
                </a:cubicBezTo>
                <a:cubicBezTo>
                  <a:pt x="360519" y="444806"/>
                  <a:pt x="355242" y="457882"/>
                  <a:pt x="345348" y="467664"/>
                </a:cubicBezTo>
                <a:cubicBezTo>
                  <a:pt x="335360" y="477447"/>
                  <a:pt x="322450" y="482809"/>
                  <a:pt x="308504" y="482809"/>
                </a:cubicBezTo>
                <a:cubicBezTo>
                  <a:pt x="294558" y="482809"/>
                  <a:pt x="281460" y="477447"/>
                  <a:pt x="271660" y="467664"/>
                </a:cubicBezTo>
                <a:cubicBezTo>
                  <a:pt x="251495" y="447440"/>
                  <a:pt x="251495" y="414517"/>
                  <a:pt x="271660" y="394293"/>
                </a:cubicBezTo>
                <a:cubicBezTo>
                  <a:pt x="281649" y="384510"/>
                  <a:pt x="294653" y="379148"/>
                  <a:pt x="308504" y="379148"/>
                </a:cubicBezTo>
                <a:close/>
                <a:moveTo>
                  <a:pt x="176331" y="293465"/>
                </a:moveTo>
                <a:cubicBezTo>
                  <a:pt x="170489" y="293465"/>
                  <a:pt x="165024" y="295724"/>
                  <a:pt x="160879" y="299864"/>
                </a:cubicBezTo>
                <a:cubicBezTo>
                  <a:pt x="152493" y="308428"/>
                  <a:pt x="152493" y="322168"/>
                  <a:pt x="160879" y="330732"/>
                </a:cubicBezTo>
                <a:cubicBezTo>
                  <a:pt x="165024" y="334873"/>
                  <a:pt x="170489" y="337131"/>
                  <a:pt x="176331" y="337131"/>
                </a:cubicBezTo>
                <a:cubicBezTo>
                  <a:pt x="182267" y="337131"/>
                  <a:pt x="187638" y="334873"/>
                  <a:pt x="191784" y="330732"/>
                </a:cubicBezTo>
                <a:cubicBezTo>
                  <a:pt x="200358" y="322168"/>
                  <a:pt x="200358" y="308428"/>
                  <a:pt x="191784" y="299864"/>
                </a:cubicBezTo>
                <a:cubicBezTo>
                  <a:pt x="187638" y="295724"/>
                  <a:pt x="182267" y="293465"/>
                  <a:pt x="176331" y="293465"/>
                </a:cubicBezTo>
                <a:close/>
                <a:moveTo>
                  <a:pt x="319678" y="274569"/>
                </a:moveTo>
                <a:cubicBezTo>
                  <a:pt x="325518" y="268643"/>
                  <a:pt x="335126" y="268643"/>
                  <a:pt x="340966" y="274569"/>
                </a:cubicBezTo>
                <a:cubicBezTo>
                  <a:pt x="346900" y="280401"/>
                  <a:pt x="346900" y="289996"/>
                  <a:pt x="340966" y="296016"/>
                </a:cubicBezTo>
                <a:lnTo>
                  <a:pt x="165389" y="471355"/>
                </a:lnTo>
                <a:cubicBezTo>
                  <a:pt x="162375" y="474177"/>
                  <a:pt x="158607" y="475682"/>
                  <a:pt x="154745" y="475682"/>
                </a:cubicBezTo>
                <a:cubicBezTo>
                  <a:pt x="150883" y="475682"/>
                  <a:pt x="146927" y="474177"/>
                  <a:pt x="144101" y="471355"/>
                </a:cubicBezTo>
                <a:cubicBezTo>
                  <a:pt x="138167" y="465429"/>
                  <a:pt x="138167" y="455928"/>
                  <a:pt x="144101" y="450002"/>
                </a:cubicBezTo>
                <a:close/>
                <a:moveTo>
                  <a:pt x="176331" y="263350"/>
                </a:moveTo>
                <a:cubicBezTo>
                  <a:pt x="190276" y="263350"/>
                  <a:pt x="203373" y="268714"/>
                  <a:pt x="213172" y="278502"/>
                </a:cubicBezTo>
                <a:cubicBezTo>
                  <a:pt x="233430" y="298735"/>
                  <a:pt x="233430" y="331767"/>
                  <a:pt x="213172" y="351907"/>
                </a:cubicBezTo>
                <a:cubicBezTo>
                  <a:pt x="203373" y="361694"/>
                  <a:pt x="190276" y="367152"/>
                  <a:pt x="176331" y="367152"/>
                </a:cubicBezTo>
                <a:cubicBezTo>
                  <a:pt x="162386" y="367152"/>
                  <a:pt x="149383" y="361694"/>
                  <a:pt x="139584" y="351907"/>
                </a:cubicBezTo>
                <a:cubicBezTo>
                  <a:pt x="119326" y="331767"/>
                  <a:pt x="119326" y="298735"/>
                  <a:pt x="139584" y="278502"/>
                </a:cubicBezTo>
                <a:cubicBezTo>
                  <a:pt x="149478" y="268714"/>
                  <a:pt x="162575" y="263350"/>
                  <a:pt x="176331" y="263350"/>
                </a:cubicBezTo>
                <a:close/>
                <a:moveTo>
                  <a:pt x="63869" y="148623"/>
                </a:moveTo>
                <a:lnTo>
                  <a:pt x="30145" y="527048"/>
                </a:lnTo>
                <a:cubicBezTo>
                  <a:pt x="30522" y="553951"/>
                  <a:pt x="57181" y="575680"/>
                  <a:pt x="89868" y="575680"/>
                </a:cubicBezTo>
                <a:lnTo>
                  <a:pt x="395081" y="575680"/>
                </a:lnTo>
                <a:cubicBezTo>
                  <a:pt x="427675" y="575680"/>
                  <a:pt x="454334" y="553951"/>
                  <a:pt x="454711" y="527142"/>
                </a:cubicBezTo>
                <a:lnTo>
                  <a:pt x="421081" y="148623"/>
                </a:lnTo>
                <a:lnTo>
                  <a:pt x="361263" y="148623"/>
                </a:lnTo>
                <a:lnTo>
                  <a:pt x="361263" y="201394"/>
                </a:lnTo>
                <a:cubicBezTo>
                  <a:pt x="361263" y="209672"/>
                  <a:pt x="354480" y="216445"/>
                  <a:pt x="346191" y="216445"/>
                </a:cubicBezTo>
                <a:cubicBezTo>
                  <a:pt x="337901" y="216445"/>
                  <a:pt x="331118" y="209672"/>
                  <a:pt x="331118" y="201394"/>
                </a:cubicBezTo>
                <a:lnTo>
                  <a:pt x="331118" y="148623"/>
                </a:lnTo>
                <a:lnTo>
                  <a:pt x="153737" y="148623"/>
                </a:lnTo>
                <a:lnTo>
                  <a:pt x="153737" y="201394"/>
                </a:lnTo>
                <a:cubicBezTo>
                  <a:pt x="153737" y="209672"/>
                  <a:pt x="146955" y="216445"/>
                  <a:pt x="138665" y="216445"/>
                </a:cubicBezTo>
                <a:cubicBezTo>
                  <a:pt x="130375" y="216445"/>
                  <a:pt x="123593" y="209672"/>
                  <a:pt x="123593" y="201394"/>
                </a:cubicBezTo>
                <a:lnTo>
                  <a:pt x="123593" y="148623"/>
                </a:lnTo>
                <a:close/>
                <a:moveTo>
                  <a:pt x="242475" y="30101"/>
                </a:moveTo>
                <a:cubicBezTo>
                  <a:pt x="193584" y="30101"/>
                  <a:pt x="153925" y="69703"/>
                  <a:pt x="153737" y="118522"/>
                </a:cubicBezTo>
                <a:lnTo>
                  <a:pt x="331118" y="118522"/>
                </a:lnTo>
                <a:cubicBezTo>
                  <a:pt x="331024" y="69703"/>
                  <a:pt x="291271" y="30101"/>
                  <a:pt x="242475" y="30101"/>
                </a:cubicBezTo>
                <a:close/>
                <a:moveTo>
                  <a:pt x="242475" y="0"/>
                </a:moveTo>
                <a:cubicBezTo>
                  <a:pt x="307851" y="0"/>
                  <a:pt x="361169" y="53147"/>
                  <a:pt x="361263" y="118522"/>
                </a:cubicBezTo>
                <a:lnTo>
                  <a:pt x="434834" y="118522"/>
                </a:lnTo>
                <a:cubicBezTo>
                  <a:pt x="442747" y="118522"/>
                  <a:pt x="449341" y="124449"/>
                  <a:pt x="449906" y="132162"/>
                </a:cubicBezTo>
                <a:lnTo>
                  <a:pt x="484855" y="525167"/>
                </a:lnTo>
                <a:lnTo>
                  <a:pt x="484855" y="526484"/>
                </a:lnTo>
                <a:cubicBezTo>
                  <a:pt x="484855" y="570318"/>
                  <a:pt x="444537" y="605875"/>
                  <a:pt x="395081" y="605875"/>
                </a:cubicBezTo>
                <a:lnTo>
                  <a:pt x="89868" y="605875"/>
                </a:lnTo>
                <a:cubicBezTo>
                  <a:pt x="40318" y="605875"/>
                  <a:pt x="0" y="570318"/>
                  <a:pt x="0" y="526484"/>
                </a:cubicBezTo>
                <a:lnTo>
                  <a:pt x="0" y="525167"/>
                </a:lnTo>
                <a:lnTo>
                  <a:pt x="34949" y="132162"/>
                </a:lnTo>
                <a:cubicBezTo>
                  <a:pt x="35703" y="124449"/>
                  <a:pt x="42203" y="118522"/>
                  <a:pt x="50021" y="118522"/>
                </a:cubicBezTo>
                <a:lnTo>
                  <a:pt x="123593" y="118522"/>
                </a:lnTo>
                <a:cubicBezTo>
                  <a:pt x="123781" y="53147"/>
                  <a:pt x="177005" y="0"/>
                  <a:pt x="242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45190" y="5036038"/>
            <a:ext cx="1254797" cy="1254797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magnifying-glass_118228"/>
          <p:cNvSpPr>
            <a:spLocks noChangeAspect="1"/>
          </p:cNvSpPr>
          <p:nvPr/>
        </p:nvSpPr>
        <p:spPr bwMode="auto">
          <a:xfrm>
            <a:off x="4336119" y="5321547"/>
            <a:ext cx="608356" cy="644408"/>
          </a:xfrm>
          <a:custGeom>
            <a:avLst/>
            <a:gdLst>
              <a:gd name="connsiteX0" fmla="*/ 431860 w 572779"/>
              <a:gd name="connsiteY0" fmla="*/ 370398 h 606722"/>
              <a:gd name="connsiteX1" fmla="*/ 487677 w 572779"/>
              <a:gd name="connsiteY1" fmla="*/ 370398 h 606722"/>
              <a:gd name="connsiteX2" fmla="*/ 487677 w 572779"/>
              <a:gd name="connsiteY2" fmla="*/ 389027 h 606722"/>
              <a:gd name="connsiteX3" fmla="*/ 431860 w 572779"/>
              <a:gd name="connsiteY3" fmla="*/ 389027 h 606722"/>
              <a:gd name="connsiteX4" fmla="*/ 431860 w 572779"/>
              <a:gd name="connsiteY4" fmla="*/ 341960 h 606722"/>
              <a:gd name="connsiteX5" fmla="*/ 526135 w 572779"/>
              <a:gd name="connsiteY5" fmla="*/ 341960 h 606722"/>
              <a:gd name="connsiteX6" fmla="*/ 526135 w 572779"/>
              <a:gd name="connsiteY6" fmla="*/ 360589 h 606722"/>
              <a:gd name="connsiteX7" fmla="*/ 431860 w 572779"/>
              <a:gd name="connsiteY7" fmla="*/ 360589 h 606722"/>
              <a:gd name="connsiteX8" fmla="*/ 409591 w 572779"/>
              <a:gd name="connsiteY8" fmla="*/ 310982 h 606722"/>
              <a:gd name="connsiteX9" fmla="*/ 422757 w 572779"/>
              <a:gd name="connsiteY9" fmla="*/ 324136 h 606722"/>
              <a:gd name="connsiteX10" fmla="*/ 363955 w 572779"/>
              <a:gd name="connsiteY10" fmla="*/ 382888 h 606722"/>
              <a:gd name="connsiteX11" fmla="*/ 328905 w 572779"/>
              <a:gd name="connsiteY11" fmla="*/ 347868 h 606722"/>
              <a:gd name="connsiteX12" fmla="*/ 342071 w 572779"/>
              <a:gd name="connsiteY12" fmla="*/ 334713 h 606722"/>
              <a:gd name="connsiteX13" fmla="*/ 363955 w 572779"/>
              <a:gd name="connsiteY13" fmla="*/ 356667 h 606722"/>
              <a:gd name="connsiteX14" fmla="*/ 431860 w 572779"/>
              <a:gd name="connsiteY14" fmla="*/ 276334 h 606722"/>
              <a:gd name="connsiteX15" fmla="*/ 487677 w 572779"/>
              <a:gd name="connsiteY15" fmla="*/ 276334 h 606722"/>
              <a:gd name="connsiteX16" fmla="*/ 487677 w 572779"/>
              <a:gd name="connsiteY16" fmla="*/ 294893 h 606722"/>
              <a:gd name="connsiteX17" fmla="*/ 431860 w 572779"/>
              <a:gd name="connsiteY17" fmla="*/ 294893 h 606722"/>
              <a:gd name="connsiteX18" fmla="*/ 431860 w 572779"/>
              <a:gd name="connsiteY18" fmla="*/ 249026 h 606722"/>
              <a:gd name="connsiteX19" fmla="*/ 526135 w 572779"/>
              <a:gd name="connsiteY19" fmla="*/ 249026 h 606722"/>
              <a:gd name="connsiteX20" fmla="*/ 526135 w 572779"/>
              <a:gd name="connsiteY20" fmla="*/ 267585 h 606722"/>
              <a:gd name="connsiteX21" fmla="*/ 431860 w 572779"/>
              <a:gd name="connsiteY21" fmla="*/ 267585 h 606722"/>
              <a:gd name="connsiteX22" fmla="*/ 409591 w 572779"/>
              <a:gd name="connsiteY22" fmla="*/ 216142 h 606722"/>
              <a:gd name="connsiteX23" fmla="*/ 422757 w 572779"/>
              <a:gd name="connsiteY23" fmla="*/ 229296 h 606722"/>
              <a:gd name="connsiteX24" fmla="*/ 363955 w 572779"/>
              <a:gd name="connsiteY24" fmla="*/ 288048 h 606722"/>
              <a:gd name="connsiteX25" fmla="*/ 328905 w 572779"/>
              <a:gd name="connsiteY25" fmla="*/ 253028 h 606722"/>
              <a:gd name="connsiteX26" fmla="*/ 342071 w 572779"/>
              <a:gd name="connsiteY26" fmla="*/ 239873 h 606722"/>
              <a:gd name="connsiteX27" fmla="*/ 363955 w 572779"/>
              <a:gd name="connsiteY27" fmla="*/ 261739 h 606722"/>
              <a:gd name="connsiteX28" fmla="*/ 431860 w 572779"/>
              <a:gd name="connsiteY28" fmla="*/ 182130 h 606722"/>
              <a:gd name="connsiteX29" fmla="*/ 487677 w 572779"/>
              <a:gd name="connsiteY29" fmla="*/ 182130 h 606722"/>
              <a:gd name="connsiteX30" fmla="*/ 487677 w 572779"/>
              <a:gd name="connsiteY30" fmla="*/ 200689 h 606722"/>
              <a:gd name="connsiteX31" fmla="*/ 431860 w 572779"/>
              <a:gd name="connsiteY31" fmla="*/ 200689 h 606722"/>
              <a:gd name="connsiteX32" fmla="*/ 431860 w 572779"/>
              <a:gd name="connsiteY32" fmla="*/ 152421 h 606722"/>
              <a:gd name="connsiteX33" fmla="*/ 526135 w 572779"/>
              <a:gd name="connsiteY33" fmla="*/ 152421 h 606722"/>
              <a:gd name="connsiteX34" fmla="*/ 526135 w 572779"/>
              <a:gd name="connsiteY34" fmla="*/ 170980 h 606722"/>
              <a:gd name="connsiteX35" fmla="*/ 431860 w 572779"/>
              <a:gd name="connsiteY35" fmla="*/ 170980 h 606722"/>
              <a:gd name="connsiteX36" fmla="*/ 409591 w 572779"/>
              <a:gd name="connsiteY36" fmla="*/ 121302 h 606722"/>
              <a:gd name="connsiteX37" fmla="*/ 422757 w 572779"/>
              <a:gd name="connsiteY37" fmla="*/ 134456 h 606722"/>
              <a:gd name="connsiteX38" fmla="*/ 363955 w 572779"/>
              <a:gd name="connsiteY38" fmla="*/ 193208 h 606722"/>
              <a:gd name="connsiteX39" fmla="*/ 328905 w 572779"/>
              <a:gd name="connsiteY39" fmla="*/ 158188 h 606722"/>
              <a:gd name="connsiteX40" fmla="*/ 342071 w 572779"/>
              <a:gd name="connsiteY40" fmla="*/ 145033 h 606722"/>
              <a:gd name="connsiteX41" fmla="*/ 363955 w 572779"/>
              <a:gd name="connsiteY41" fmla="*/ 166899 h 606722"/>
              <a:gd name="connsiteX42" fmla="*/ 306728 w 572779"/>
              <a:gd name="connsiteY42" fmla="*/ 103979 h 606722"/>
              <a:gd name="connsiteX43" fmla="*/ 306728 w 572779"/>
              <a:gd name="connsiteY43" fmla="*/ 436357 h 606722"/>
              <a:gd name="connsiteX44" fmla="*/ 554176 w 572779"/>
              <a:gd name="connsiteY44" fmla="*/ 436357 h 606722"/>
              <a:gd name="connsiteX45" fmla="*/ 554176 w 572779"/>
              <a:gd name="connsiteY45" fmla="*/ 103979 h 606722"/>
              <a:gd name="connsiteX46" fmla="*/ 249940 w 572779"/>
              <a:gd name="connsiteY46" fmla="*/ 18574 h 606722"/>
              <a:gd name="connsiteX47" fmla="*/ 69249 w 572779"/>
              <a:gd name="connsiteY47" fmla="*/ 198982 h 606722"/>
              <a:gd name="connsiteX48" fmla="*/ 69249 w 572779"/>
              <a:gd name="connsiteY48" fmla="*/ 200315 h 606722"/>
              <a:gd name="connsiteX49" fmla="*/ 24834 w 572779"/>
              <a:gd name="connsiteY49" fmla="*/ 350951 h 606722"/>
              <a:gd name="connsiteX50" fmla="*/ 69249 w 572779"/>
              <a:gd name="connsiteY50" fmla="*/ 350951 h 606722"/>
              <a:gd name="connsiteX51" fmla="*/ 69249 w 572779"/>
              <a:gd name="connsiteY51" fmla="*/ 429691 h 606722"/>
              <a:gd name="connsiteX52" fmla="*/ 123368 w 572779"/>
              <a:gd name="connsiteY52" fmla="*/ 483725 h 606722"/>
              <a:gd name="connsiteX53" fmla="*/ 249762 w 572779"/>
              <a:gd name="connsiteY53" fmla="*/ 483725 h 606722"/>
              <a:gd name="connsiteX54" fmla="*/ 249762 w 572779"/>
              <a:gd name="connsiteY54" fmla="*/ 588148 h 606722"/>
              <a:gd name="connsiteX55" fmla="*/ 430630 w 572779"/>
              <a:gd name="connsiteY55" fmla="*/ 588148 h 606722"/>
              <a:gd name="connsiteX56" fmla="*/ 430630 w 572779"/>
              <a:gd name="connsiteY56" fmla="*/ 454931 h 606722"/>
              <a:gd name="connsiteX57" fmla="*/ 288125 w 572779"/>
              <a:gd name="connsiteY57" fmla="*/ 454931 h 606722"/>
              <a:gd name="connsiteX58" fmla="*/ 288125 w 572779"/>
              <a:gd name="connsiteY58" fmla="*/ 85405 h 606722"/>
              <a:gd name="connsiteX59" fmla="*/ 390308 w 572779"/>
              <a:gd name="connsiteY59" fmla="*/ 85405 h 606722"/>
              <a:gd name="connsiteX60" fmla="*/ 249940 w 572779"/>
              <a:gd name="connsiteY60" fmla="*/ 18574 h 606722"/>
              <a:gd name="connsiteX61" fmla="*/ 249940 w 572779"/>
              <a:gd name="connsiteY61" fmla="*/ 0 h 606722"/>
              <a:gd name="connsiteX62" fmla="*/ 413540 w 572779"/>
              <a:gd name="connsiteY62" fmla="*/ 85405 h 606722"/>
              <a:gd name="connsiteX63" fmla="*/ 572779 w 572779"/>
              <a:gd name="connsiteY63" fmla="*/ 85405 h 606722"/>
              <a:gd name="connsiteX64" fmla="*/ 572779 w 572779"/>
              <a:gd name="connsiteY64" fmla="*/ 454931 h 606722"/>
              <a:gd name="connsiteX65" fmla="*/ 449233 w 572779"/>
              <a:gd name="connsiteY65" fmla="*/ 454931 h 606722"/>
              <a:gd name="connsiteX66" fmla="*/ 449233 w 572779"/>
              <a:gd name="connsiteY66" fmla="*/ 606722 h 606722"/>
              <a:gd name="connsiteX67" fmla="*/ 231159 w 572779"/>
              <a:gd name="connsiteY67" fmla="*/ 606722 h 606722"/>
              <a:gd name="connsiteX68" fmla="*/ 231159 w 572779"/>
              <a:gd name="connsiteY68" fmla="*/ 502388 h 606722"/>
              <a:gd name="connsiteX69" fmla="*/ 123368 w 572779"/>
              <a:gd name="connsiteY69" fmla="*/ 502388 h 606722"/>
              <a:gd name="connsiteX70" fmla="*/ 50646 w 572779"/>
              <a:gd name="connsiteY70" fmla="*/ 429691 h 606722"/>
              <a:gd name="connsiteX71" fmla="*/ 50646 w 572779"/>
              <a:gd name="connsiteY71" fmla="*/ 369525 h 606722"/>
              <a:gd name="connsiteX72" fmla="*/ 0 w 572779"/>
              <a:gd name="connsiteY72" fmla="*/ 369525 h 606722"/>
              <a:gd name="connsiteX73" fmla="*/ 50646 w 572779"/>
              <a:gd name="connsiteY73" fmla="*/ 197649 h 606722"/>
              <a:gd name="connsiteX74" fmla="*/ 249940 w 572779"/>
              <a:gd name="connsiteY7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2779" h="606722">
                <a:moveTo>
                  <a:pt x="431860" y="370398"/>
                </a:moveTo>
                <a:lnTo>
                  <a:pt x="487677" y="370398"/>
                </a:lnTo>
                <a:lnTo>
                  <a:pt x="487677" y="389027"/>
                </a:lnTo>
                <a:lnTo>
                  <a:pt x="431860" y="389027"/>
                </a:lnTo>
                <a:close/>
                <a:moveTo>
                  <a:pt x="431860" y="341960"/>
                </a:moveTo>
                <a:lnTo>
                  <a:pt x="526135" y="341960"/>
                </a:lnTo>
                <a:lnTo>
                  <a:pt x="526135" y="360589"/>
                </a:lnTo>
                <a:lnTo>
                  <a:pt x="431860" y="360589"/>
                </a:lnTo>
                <a:close/>
                <a:moveTo>
                  <a:pt x="409591" y="310982"/>
                </a:moveTo>
                <a:lnTo>
                  <a:pt x="422757" y="324136"/>
                </a:lnTo>
                <a:lnTo>
                  <a:pt x="363955" y="382888"/>
                </a:lnTo>
                <a:lnTo>
                  <a:pt x="328905" y="347868"/>
                </a:lnTo>
                <a:lnTo>
                  <a:pt x="342071" y="334713"/>
                </a:lnTo>
                <a:lnTo>
                  <a:pt x="363955" y="356667"/>
                </a:lnTo>
                <a:close/>
                <a:moveTo>
                  <a:pt x="431860" y="276334"/>
                </a:moveTo>
                <a:lnTo>
                  <a:pt x="487677" y="276334"/>
                </a:lnTo>
                <a:lnTo>
                  <a:pt x="487677" y="294893"/>
                </a:lnTo>
                <a:lnTo>
                  <a:pt x="431860" y="294893"/>
                </a:lnTo>
                <a:close/>
                <a:moveTo>
                  <a:pt x="431860" y="249026"/>
                </a:moveTo>
                <a:lnTo>
                  <a:pt x="526135" y="249026"/>
                </a:lnTo>
                <a:lnTo>
                  <a:pt x="526135" y="267585"/>
                </a:lnTo>
                <a:lnTo>
                  <a:pt x="431860" y="267585"/>
                </a:lnTo>
                <a:close/>
                <a:moveTo>
                  <a:pt x="409591" y="216142"/>
                </a:moveTo>
                <a:lnTo>
                  <a:pt x="422757" y="229296"/>
                </a:lnTo>
                <a:lnTo>
                  <a:pt x="363955" y="288048"/>
                </a:lnTo>
                <a:lnTo>
                  <a:pt x="328905" y="253028"/>
                </a:lnTo>
                <a:lnTo>
                  <a:pt x="342071" y="239873"/>
                </a:lnTo>
                <a:lnTo>
                  <a:pt x="363955" y="261739"/>
                </a:lnTo>
                <a:close/>
                <a:moveTo>
                  <a:pt x="431860" y="182130"/>
                </a:moveTo>
                <a:lnTo>
                  <a:pt x="487677" y="182130"/>
                </a:lnTo>
                <a:lnTo>
                  <a:pt x="487677" y="200689"/>
                </a:lnTo>
                <a:lnTo>
                  <a:pt x="431860" y="200689"/>
                </a:lnTo>
                <a:close/>
                <a:moveTo>
                  <a:pt x="431860" y="152421"/>
                </a:moveTo>
                <a:lnTo>
                  <a:pt x="526135" y="152421"/>
                </a:lnTo>
                <a:lnTo>
                  <a:pt x="526135" y="170980"/>
                </a:lnTo>
                <a:lnTo>
                  <a:pt x="431860" y="170980"/>
                </a:lnTo>
                <a:close/>
                <a:moveTo>
                  <a:pt x="409591" y="121302"/>
                </a:moveTo>
                <a:lnTo>
                  <a:pt x="422757" y="134456"/>
                </a:lnTo>
                <a:lnTo>
                  <a:pt x="363955" y="193208"/>
                </a:lnTo>
                <a:lnTo>
                  <a:pt x="328905" y="158188"/>
                </a:lnTo>
                <a:lnTo>
                  <a:pt x="342071" y="145033"/>
                </a:lnTo>
                <a:lnTo>
                  <a:pt x="363955" y="166899"/>
                </a:lnTo>
                <a:close/>
                <a:moveTo>
                  <a:pt x="306728" y="103979"/>
                </a:moveTo>
                <a:lnTo>
                  <a:pt x="306728" y="436357"/>
                </a:lnTo>
                <a:lnTo>
                  <a:pt x="554176" y="436357"/>
                </a:lnTo>
                <a:lnTo>
                  <a:pt x="554176" y="103979"/>
                </a:lnTo>
                <a:close/>
                <a:moveTo>
                  <a:pt x="249940" y="18574"/>
                </a:moveTo>
                <a:cubicBezTo>
                  <a:pt x="150338" y="18574"/>
                  <a:pt x="69249" y="99535"/>
                  <a:pt x="69249" y="198982"/>
                </a:cubicBezTo>
                <a:lnTo>
                  <a:pt x="69249" y="200315"/>
                </a:lnTo>
                <a:lnTo>
                  <a:pt x="24834" y="350951"/>
                </a:lnTo>
                <a:lnTo>
                  <a:pt x="69249" y="350951"/>
                </a:lnTo>
                <a:lnTo>
                  <a:pt x="69249" y="429691"/>
                </a:lnTo>
                <a:cubicBezTo>
                  <a:pt x="69249" y="459552"/>
                  <a:pt x="93549" y="483725"/>
                  <a:pt x="123368" y="483725"/>
                </a:cubicBezTo>
                <a:lnTo>
                  <a:pt x="249762" y="483725"/>
                </a:lnTo>
                <a:lnTo>
                  <a:pt x="249762" y="588148"/>
                </a:lnTo>
                <a:lnTo>
                  <a:pt x="430630" y="588148"/>
                </a:lnTo>
                <a:lnTo>
                  <a:pt x="430630" y="454931"/>
                </a:lnTo>
                <a:lnTo>
                  <a:pt x="288125" y="454931"/>
                </a:lnTo>
                <a:lnTo>
                  <a:pt x="288125" y="85405"/>
                </a:lnTo>
                <a:lnTo>
                  <a:pt x="390308" y="85405"/>
                </a:lnTo>
                <a:cubicBezTo>
                  <a:pt x="356129" y="43280"/>
                  <a:pt x="304859" y="18574"/>
                  <a:pt x="249940" y="18574"/>
                </a:cubicBezTo>
                <a:close/>
                <a:moveTo>
                  <a:pt x="249940" y="0"/>
                </a:moveTo>
                <a:cubicBezTo>
                  <a:pt x="315451" y="0"/>
                  <a:pt x="376245" y="31816"/>
                  <a:pt x="413540" y="85405"/>
                </a:cubicBezTo>
                <a:lnTo>
                  <a:pt x="572779" y="85405"/>
                </a:lnTo>
                <a:lnTo>
                  <a:pt x="572779" y="454931"/>
                </a:lnTo>
                <a:lnTo>
                  <a:pt x="449233" y="454931"/>
                </a:lnTo>
                <a:lnTo>
                  <a:pt x="449233" y="606722"/>
                </a:lnTo>
                <a:lnTo>
                  <a:pt x="231159" y="606722"/>
                </a:lnTo>
                <a:lnTo>
                  <a:pt x="231159" y="502388"/>
                </a:lnTo>
                <a:lnTo>
                  <a:pt x="123368" y="502388"/>
                </a:lnTo>
                <a:cubicBezTo>
                  <a:pt x="83224" y="502388"/>
                  <a:pt x="50646" y="469772"/>
                  <a:pt x="50646" y="429691"/>
                </a:cubicBezTo>
                <a:lnTo>
                  <a:pt x="50646" y="369525"/>
                </a:lnTo>
                <a:lnTo>
                  <a:pt x="0" y="369525"/>
                </a:lnTo>
                <a:lnTo>
                  <a:pt x="50646" y="197649"/>
                </a:lnTo>
                <a:cubicBezTo>
                  <a:pt x="51358" y="88515"/>
                  <a:pt x="140457" y="0"/>
                  <a:pt x="249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22"/>
          <p:cNvSpPr txBox="1"/>
          <p:nvPr/>
        </p:nvSpPr>
        <p:spPr>
          <a:xfrm flipH="1">
            <a:off x="646075" y="3756288"/>
            <a:ext cx="4653912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646075" y="1398224"/>
            <a:ext cx="4653912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646075" y="2577256"/>
            <a:ext cx="4653912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87165" y="1507490"/>
            <a:ext cx="1506855" cy="1506855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22"/>
          <p:cNvSpPr txBox="1"/>
          <p:nvPr/>
        </p:nvSpPr>
        <p:spPr>
          <a:xfrm flipH="1">
            <a:off x="78485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20"/>
          <p:cNvSpPr txBox="1"/>
          <p:nvPr/>
        </p:nvSpPr>
        <p:spPr>
          <a:xfrm flipH="1">
            <a:off x="126936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</a:t>
            </a:r>
            <a:r>
              <a:rPr lang="zh-CN" altLang="en-US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72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360552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 flipH="1">
            <a:off x="409003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</a:t>
            </a:r>
            <a:endParaRPr lang="en-US" sz="7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642619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691070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</a:t>
            </a:r>
            <a:r>
              <a:rPr lang="zh-CN" altLang="en-US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72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924686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973137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</a:t>
            </a:r>
            <a:endParaRPr lang="en-US" sz="72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989965" y="2149157"/>
            <a:ext cx="2559685" cy="2559685"/>
          </a:xfrm>
          <a:prstGeom prst="diamond">
            <a:avLst/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187700" y="2435542"/>
            <a:ext cx="1986915" cy="1986915"/>
          </a:xfrm>
          <a:prstGeom prst="diamond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773295" y="2149157"/>
            <a:ext cx="2559685" cy="2559685"/>
          </a:xfrm>
          <a:prstGeom prst="diamond">
            <a:avLst/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6948805" y="2435542"/>
            <a:ext cx="1986915" cy="1986915"/>
          </a:xfrm>
          <a:prstGeom prst="diamond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8556625" y="2149157"/>
            <a:ext cx="2559685" cy="2559685"/>
          </a:xfrm>
          <a:prstGeom prst="diamond">
            <a:avLst/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纸飞机"/>
          <p:cNvSpPr>
            <a:spLocks noEditPoints="1"/>
          </p:cNvSpPr>
          <p:nvPr/>
        </p:nvSpPr>
        <p:spPr>
          <a:xfrm>
            <a:off x="3884295" y="2871787"/>
            <a:ext cx="438785" cy="550545"/>
          </a:xfrm>
          <a:custGeom>
            <a:avLst/>
            <a:gdLst/>
            <a:ahLst/>
            <a:cxnLst>
              <a:cxn ang="0">
                <a:pos x="333326" y="13889"/>
              </a:cxn>
              <a:cxn ang="0">
                <a:pos x="284716" y="298605"/>
              </a:cxn>
              <a:cxn ang="0">
                <a:pos x="277772" y="305549"/>
              </a:cxn>
              <a:cxn ang="0">
                <a:pos x="277772" y="305549"/>
              </a:cxn>
              <a:cxn ang="0">
                <a:pos x="270827" y="305549"/>
              </a:cxn>
              <a:cxn ang="0">
                <a:pos x="173607" y="270827"/>
              </a:cxn>
              <a:cxn ang="0">
                <a:pos x="118053" y="326382"/>
              </a:cxn>
              <a:cxn ang="0">
                <a:pos x="104164" y="333326"/>
              </a:cxn>
              <a:cxn ang="0">
                <a:pos x="104164" y="333326"/>
              </a:cxn>
              <a:cxn ang="0">
                <a:pos x="97220" y="319437"/>
              </a:cxn>
              <a:cxn ang="0">
                <a:pos x="97220" y="236106"/>
              </a:cxn>
              <a:cxn ang="0">
                <a:pos x="6944" y="201384"/>
              </a:cxn>
              <a:cxn ang="0">
                <a:pos x="0" y="187496"/>
              </a:cxn>
              <a:cxn ang="0">
                <a:pos x="6944" y="180552"/>
              </a:cxn>
              <a:cxn ang="0">
                <a:pos x="319437" y="0"/>
              </a:cxn>
              <a:cxn ang="0">
                <a:pos x="326382" y="0"/>
              </a:cxn>
              <a:cxn ang="0">
                <a:pos x="333326" y="13889"/>
              </a:cxn>
              <a:cxn ang="0">
                <a:pos x="305549" y="34721"/>
              </a:cxn>
              <a:cxn ang="0">
                <a:pos x="41666" y="187496"/>
              </a:cxn>
              <a:cxn ang="0">
                <a:pos x="104164" y="215273"/>
              </a:cxn>
              <a:cxn ang="0">
                <a:pos x="263883" y="97220"/>
              </a:cxn>
              <a:cxn ang="0">
                <a:pos x="173607" y="243050"/>
              </a:cxn>
              <a:cxn ang="0">
                <a:pos x="263883" y="277772"/>
              </a:cxn>
              <a:cxn ang="0">
                <a:pos x="305549" y="34721"/>
              </a:cxn>
            </a:cxnLst>
            <a:rect l="0" t="0" r="0" b="0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7"/>
                  <a:pt x="14" y="47"/>
                  <a:pt x="14" y="46"/>
                </a:cubicBezTo>
                <a:cubicBezTo>
                  <a:pt x="14" y="34"/>
                  <a:pt x="14" y="34"/>
                  <a:pt x="14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6" y="27"/>
                  <a:pt x="6" y="27"/>
                  <a:pt x="6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38" y="14"/>
                  <a:pt x="38" y="14"/>
                  <a:pt x="38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环保"/>
          <p:cNvSpPr>
            <a:spLocks noEditPoints="1"/>
          </p:cNvSpPr>
          <p:nvPr/>
        </p:nvSpPr>
        <p:spPr>
          <a:xfrm>
            <a:off x="5814695" y="2778442"/>
            <a:ext cx="494030" cy="586105"/>
          </a:xfrm>
          <a:custGeom>
            <a:avLst/>
            <a:gdLst/>
            <a:ahLst/>
            <a:cxnLst>
              <a:cxn ang="0">
                <a:pos x="118053" y="180139"/>
              </a:cxn>
              <a:cxn ang="0">
                <a:pos x="90276" y="159354"/>
              </a:cxn>
              <a:cxn ang="0">
                <a:pos x="48610" y="242494"/>
              </a:cxn>
              <a:cxn ang="0">
                <a:pos x="6944" y="180139"/>
              </a:cxn>
              <a:cxn ang="0">
                <a:pos x="6944" y="159354"/>
              </a:cxn>
              <a:cxn ang="0">
                <a:pos x="27777" y="124711"/>
              </a:cxn>
              <a:cxn ang="0">
                <a:pos x="6944" y="103926"/>
              </a:cxn>
              <a:cxn ang="0">
                <a:pos x="83332" y="110855"/>
              </a:cxn>
              <a:cxn ang="0">
                <a:pos x="118053" y="180139"/>
              </a:cxn>
              <a:cxn ang="0">
                <a:pos x="152774" y="284065"/>
              </a:cxn>
              <a:cxn ang="0">
                <a:pos x="152774" y="290993"/>
              </a:cxn>
              <a:cxn ang="0">
                <a:pos x="76387" y="284065"/>
              </a:cxn>
              <a:cxn ang="0">
                <a:pos x="55554" y="263280"/>
              </a:cxn>
              <a:cxn ang="0">
                <a:pos x="62499" y="214781"/>
              </a:cxn>
              <a:cxn ang="0">
                <a:pos x="159719" y="214781"/>
              </a:cxn>
              <a:cxn ang="0">
                <a:pos x="152774" y="284065"/>
              </a:cxn>
              <a:cxn ang="0">
                <a:pos x="118053" y="110855"/>
              </a:cxn>
              <a:cxn ang="0">
                <a:pos x="62499" y="76213"/>
              </a:cxn>
              <a:cxn ang="0">
                <a:pos x="55554" y="76213"/>
              </a:cxn>
              <a:cxn ang="0">
                <a:pos x="97220" y="13857"/>
              </a:cxn>
              <a:cxn ang="0">
                <a:pos x="124997" y="0"/>
              </a:cxn>
              <a:cxn ang="0">
                <a:pos x="166663" y="34642"/>
              </a:cxn>
              <a:cxn ang="0">
                <a:pos x="118053" y="110855"/>
              </a:cxn>
              <a:cxn ang="0">
                <a:pos x="291660" y="34642"/>
              </a:cxn>
              <a:cxn ang="0">
                <a:pos x="249995" y="103926"/>
              </a:cxn>
              <a:cxn ang="0">
                <a:pos x="173607" y="96998"/>
              </a:cxn>
              <a:cxn ang="0">
                <a:pos x="201384" y="83141"/>
              </a:cxn>
              <a:cxn ang="0">
                <a:pos x="145830" y="0"/>
              </a:cxn>
              <a:cxn ang="0">
                <a:pos x="222217" y="0"/>
              </a:cxn>
              <a:cxn ang="0">
                <a:pos x="243050" y="13857"/>
              </a:cxn>
              <a:cxn ang="0">
                <a:pos x="263883" y="48499"/>
              </a:cxn>
              <a:cxn ang="0">
                <a:pos x="291660" y="34642"/>
              </a:cxn>
              <a:cxn ang="0">
                <a:pos x="277772" y="270208"/>
              </a:cxn>
              <a:cxn ang="0">
                <a:pos x="263883" y="284065"/>
              </a:cxn>
              <a:cxn ang="0">
                <a:pos x="222217" y="284065"/>
              </a:cxn>
              <a:cxn ang="0">
                <a:pos x="222217" y="318707"/>
              </a:cxn>
              <a:cxn ang="0">
                <a:pos x="180552" y="249423"/>
              </a:cxn>
              <a:cxn ang="0">
                <a:pos x="215273" y="180139"/>
              </a:cxn>
              <a:cxn ang="0">
                <a:pos x="222217" y="214781"/>
              </a:cxn>
              <a:cxn ang="0">
                <a:pos x="312493" y="207852"/>
              </a:cxn>
              <a:cxn ang="0">
                <a:pos x="277772" y="270208"/>
              </a:cxn>
              <a:cxn ang="0">
                <a:pos x="326382" y="159354"/>
              </a:cxn>
              <a:cxn ang="0">
                <a:pos x="326382" y="187067"/>
              </a:cxn>
              <a:cxn ang="0">
                <a:pos x="277772" y="207852"/>
              </a:cxn>
              <a:cxn ang="0">
                <a:pos x="229162" y="131640"/>
              </a:cxn>
              <a:cxn ang="0">
                <a:pos x="284716" y="90069"/>
              </a:cxn>
              <a:cxn ang="0">
                <a:pos x="291660" y="90069"/>
              </a:cxn>
              <a:cxn ang="0">
                <a:pos x="326382" y="159354"/>
              </a:cxn>
            </a:cxnLst>
            <a:rect l="0" t="0" r="0" b="0"/>
            <a:pathLst>
              <a:path w="48" h="46">
                <a:moveTo>
                  <a:pt x="17" y="26"/>
                </a:moveTo>
                <a:cubicBezTo>
                  <a:pt x="13" y="23"/>
                  <a:pt x="13" y="23"/>
                  <a:pt x="13" y="23"/>
                </a:cubicBezTo>
                <a:cubicBezTo>
                  <a:pt x="7" y="30"/>
                  <a:pt x="7" y="35"/>
                  <a:pt x="7" y="3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3"/>
                  <a:pt x="2" y="21"/>
                  <a:pt x="4" y="18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6"/>
                  <a:pt x="12" y="16"/>
                  <a:pt x="12" y="16"/>
                </a:cubicBezTo>
                <a:lnTo>
                  <a:pt x="17" y="26"/>
                </a:lnTo>
                <a:close/>
                <a:moveTo>
                  <a:pt x="22" y="41"/>
                </a:moveTo>
                <a:cubicBezTo>
                  <a:pt x="22" y="42"/>
                  <a:pt x="22" y="42"/>
                  <a:pt x="22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0"/>
                  <a:pt x="8" y="38"/>
                </a:cubicBezTo>
                <a:cubicBezTo>
                  <a:pt x="7" y="36"/>
                  <a:pt x="8" y="33"/>
                  <a:pt x="9" y="31"/>
                </a:cubicBezTo>
                <a:cubicBezTo>
                  <a:pt x="9" y="31"/>
                  <a:pt x="11" y="31"/>
                  <a:pt x="23" y="31"/>
                </a:cubicBezTo>
                <a:lnTo>
                  <a:pt x="22" y="41"/>
                </a:lnTo>
                <a:close/>
                <a:moveTo>
                  <a:pt x="17" y="16"/>
                </a:moveTo>
                <a:cubicBezTo>
                  <a:pt x="9" y="11"/>
                  <a:pt x="9" y="11"/>
                  <a:pt x="9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7" y="0"/>
                  <a:pt x="18" y="0"/>
                </a:cubicBezTo>
                <a:cubicBezTo>
                  <a:pt x="21" y="0"/>
                  <a:pt x="22" y="3"/>
                  <a:pt x="24" y="5"/>
                </a:cubicBezTo>
                <a:cubicBezTo>
                  <a:pt x="24" y="5"/>
                  <a:pt x="23" y="6"/>
                  <a:pt x="17" y="16"/>
                </a:cubicBezTo>
                <a:close/>
                <a:moveTo>
                  <a:pt x="42" y="5"/>
                </a:moveTo>
                <a:cubicBezTo>
                  <a:pt x="36" y="15"/>
                  <a:pt x="36" y="15"/>
                  <a:pt x="36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9" y="12"/>
                  <a:pt x="29" y="12"/>
                  <a:pt x="29" y="12"/>
                </a:cubicBezTo>
                <a:cubicBezTo>
                  <a:pt x="25" y="3"/>
                  <a:pt x="21" y="0"/>
                  <a:pt x="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2"/>
                </a:cubicBezTo>
                <a:cubicBezTo>
                  <a:pt x="35" y="2"/>
                  <a:pt x="36" y="3"/>
                  <a:pt x="38" y="7"/>
                </a:cubicBezTo>
                <a:lnTo>
                  <a:pt x="42" y="5"/>
                </a:lnTo>
                <a:close/>
                <a:moveTo>
                  <a:pt x="40" y="39"/>
                </a:moveTo>
                <a:cubicBezTo>
                  <a:pt x="39" y="41"/>
                  <a:pt x="38" y="41"/>
                  <a:pt x="38" y="41"/>
                </a:cubicBezTo>
                <a:cubicBezTo>
                  <a:pt x="38" y="41"/>
                  <a:pt x="36" y="41"/>
                  <a:pt x="32" y="41"/>
                </a:cubicBezTo>
                <a:cubicBezTo>
                  <a:pt x="32" y="46"/>
                  <a:pt x="32" y="46"/>
                  <a:pt x="32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32"/>
                  <a:pt x="45" y="30"/>
                  <a:pt x="45" y="30"/>
                </a:cubicBezTo>
                <a:lnTo>
                  <a:pt x="40" y="39"/>
                </a:lnTo>
                <a:close/>
                <a:moveTo>
                  <a:pt x="47" y="23"/>
                </a:moveTo>
                <a:cubicBezTo>
                  <a:pt x="48" y="24"/>
                  <a:pt x="48" y="26"/>
                  <a:pt x="47" y="27"/>
                </a:cubicBezTo>
                <a:cubicBezTo>
                  <a:pt x="46" y="29"/>
                  <a:pt x="42" y="30"/>
                  <a:pt x="40" y="30"/>
                </a:cubicBezTo>
                <a:cubicBezTo>
                  <a:pt x="40" y="30"/>
                  <a:pt x="39" y="28"/>
                  <a:pt x="33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lnTo>
                  <a:pt x="47" y="23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剪刀"/>
          <p:cNvSpPr>
            <a:spLocks noEditPoints="1"/>
          </p:cNvSpPr>
          <p:nvPr/>
        </p:nvSpPr>
        <p:spPr>
          <a:xfrm>
            <a:off x="7741920" y="2871787"/>
            <a:ext cx="400685" cy="397510"/>
          </a:xfrm>
          <a:custGeom>
            <a:avLst/>
            <a:gdLst/>
            <a:ahLst/>
            <a:cxnLst>
              <a:cxn ang="0">
                <a:pos x="330404" y="214678"/>
              </a:cxn>
              <a:cxn ang="0">
                <a:pos x="295987" y="235454"/>
              </a:cxn>
              <a:cxn ang="0">
                <a:pos x="289104" y="235454"/>
              </a:cxn>
              <a:cxn ang="0">
                <a:pos x="137668" y="180053"/>
              </a:cxn>
              <a:cxn ang="0">
                <a:pos x="137668" y="193903"/>
              </a:cxn>
              <a:cxn ang="0">
                <a:pos x="55067" y="263154"/>
              </a:cxn>
              <a:cxn ang="0">
                <a:pos x="0" y="207753"/>
              </a:cxn>
              <a:cxn ang="0">
                <a:pos x="82601" y="145427"/>
              </a:cxn>
              <a:cxn ang="0">
                <a:pos x="117018" y="145427"/>
              </a:cxn>
              <a:cxn ang="0">
                <a:pos x="117018" y="117727"/>
              </a:cxn>
              <a:cxn ang="0">
                <a:pos x="82601" y="117727"/>
              </a:cxn>
              <a:cxn ang="0">
                <a:pos x="0" y="55401"/>
              </a:cxn>
              <a:cxn ang="0">
                <a:pos x="55067" y="0"/>
              </a:cxn>
              <a:cxn ang="0">
                <a:pos x="137668" y="69251"/>
              </a:cxn>
              <a:cxn ang="0">
                <a:pos x="137668" y="83101"/>
              </a:cxn>
              <a:cxn ang="0">
                <a:pos x="289104" y="27700"/>
              </a:cxn>
              <a:cxn ang="0">
                <a:pos x="295987" y="27700"/>
              </a:cxn>
              <a:cxn ang="0">
                <a:pos x="330404" y="48476"/>
              </a:cxn>
              <a:cxn ang="0">
                <a:pos x="234036" y="131577"/>
              </a:cxn>
              <a:cxn ang="0">
                <a:pos x="89484" y="41551"/>
              </a:cxn>
              <a:cxn ang="0">
                <a:pos x="34417" y="34626"/>
              </a:cxn>
              <a:cxn ang="0">
                <a:pos x="82601" y="90026"/>
              </a:cxn>
              <a:cxn ang="0">
                <a:pos x="89484" y="41551"/>
              </a:cxn>
              <a:cxn ang="0">
                <a:pos x="82601" y="173128"/>
              </a:cxn>
              <a:cxn ang="0">
                <a:pos x="34417" y="228528"/>
              </a:cxn>
              <a:cxn ang="0">
                <a:pos x="89484" y="221603"/>
              </a:cxn>
              <a:cxn ang="0">
                <a:pos x="178969" y="152352"/>
              </a:cxn>
              <a:cxn ang="0">
                <a:pos x="295987" y="34626"/>
              </a:cxn>
              <a:cxn ang="0">
                <a:pos x="151435" y="138502"/>
              </a:cxn>
              <a:cxn ang="0">
                <a:pos x="123902" y="159277"/>
              </a:cxn>
              <a:cxn ang="0">
                <a:pos x="130785" y="159277"/>
              </a:cxn>
              <a:cxn ang="0">
                <a:pos x="165202" y="152352"/>
              </a:cxn>
              <a:cxn ang="0">
                <a:pos x="137668" y="117727"/>
              </a:cxn>
              <a:cxn ang="0">
                <a:pos x="144552" y="103877"/>
              </a:cxn>
              <a:cxn ang="0">
                <a:pos x="130785" y="96951"/>
              </a:cxn>
              <a:cxn ang="0">
                <a:pos x="123902" y="103877"/>
              </a:cxn>
              <a:cxn ang="0">
                <a:pos x="123902" y="110802"/>
              </a:cxn>
              <a:cxn ang="0">
                <a:pos x="185852" y="131577"/>
              </a:cxn>
              <a:cxn ang="0">
                <a:pos x="165202" y="131577"/>
              </a:cxn>
              <a:cxn ang="0">
                <a:pos x="185852" y="131577"/>
              </a:cxn>
              <a:cxn ang="0">
                <a:pos x="220269" y="138502"/>
              </a:cxn>
              <a:cxn ang="0">
                <a:pos x="185852" y="166203"/>
              </a:cxn>
              <a:cxn ang="0">
                <a:pos x="316637" y="214678"/>
              </a:cxn>
            </a:cxnLst>
            <a:rect l="0" t="0" r="0" b="0"/>
            <a:pathLst>
              <a:path w="48" h="38">
                <a:moveTo>
                  <a:pt x="47" y="30"/>
                </a:moveTo>
                <a:cubicBezTo>
                  <a:pt x="48" y="30"/>
                  <a:pt x="48" y="31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0" y="31"/>
                  <a:pt x="18" y="34"/>
                  <a:pt x="15" y="36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2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10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42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30"/>
                </a:ln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10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3" y="13"/>
                  <a:pt x="15" y="13"/>
                  <a:pt x="15" y="12"/>
                </a:cubicBezTo>
                <a:cubicBezTo>
                  <a:pt x="17" y="11"/>
                  <a:pt x="16" y="8"/>
                  <a:pt x="13" y="6"/>
                </a:cubicBezTo>
                <a:close/>
                <a:moveTo>
                  <a:pt x="15" y="26"/>
                </a:moveTo>
                <a:cubicBezTo>
                  <a:pt x="15" y="25"/>
                  <a:pt x="13" y="25"/>
                  <a:pt x="12" y="25"/>
                </a:cubicBezTo>
                <a:cubicBezTo>
                  <a:pt x="11" y="25"/>
                  <a:pt x="9" y="26"/>
                  <a:pt x="7" y="27"/>
                </a:cubicBezTo>
                <a:cubicBezTo>
                  <a:pt x="4" y="28"/>
                  <a:pt x="3" y="31"/>
                  <a:pt x="5" y="33"/>
                </a:cubicBezTo>
                <a:cubicBezTo>
                  <a:pt x="6" y="33"/>
                  <a:pt x="7" y="34"/>
                  <a:pt x="8" y="34"/>
                </a:cubicBezTo>
                <a:cubicBezTo>
                  <a:pt x="9" y="34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24" y="22"/>
                  <a:pt x="24" y="22"/>
                  <a:pt x="24" y="22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5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5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图钉"/>
          <p:cNvSpPr>
            <a:spLocks noEditPoints="1"/>
          </p:cNvSpPr>
          <p:nvPr/>
        </p:nvSpPr>
        <p:spPr>
          <a:xfrm>
            <a:off x="9710420" y="2825432"/>
            <a:ext cx="292735" cy="535305"/>
          </a:xfrm>
          <a:custGeom>
            <a:avLst/>
            <a:gdLst/>
            <a:ahLst/>
            <a:cxnLst>
              <a:cxn ang="0">
                <a:pos x="200679" y="214245"/>
              </a:cxn>
              <a:cxn ang="0">
                <a:pos x="117639" y="214245"/>
              </a:cxn>
              <a:cxn ang="0">
                <a:pos x="110719" y="297178"/>
              </a:cxn>
              <a:cxn ang="0">
                <a:pos x="103800" y="304089"/>
              </a:cxn>
              <a:cxn ang="0">
                <a:pos x="103800" y="304089"/>
              </a:cxn>
              <a:cxn ang="0">
                <a:pos x="96880" y="304089"/>
              </a:cxn>
              <a:cxn ang="0">
                <a:pos x="83040" y="214245"/>
              </a:cxn>
              <a:cxn ang="0">
                <a:pos x="6920" y="214245"/>
              </a:cxn>
              <a:cxn ang="0">
                <a:pos x="0" y="200422"/>
              </a:cxn>
              <a:cxn ang="0">
                <a:pos x="41520" y="138222"/>
              </a:cxn>
              <a:cxn ang="0">
                <a:pos x="41520" y="48378"/>
              </a:cxn>
              <a:cxn ang="0">
                <a:pos x="20760" y="20733"/>
              </a:cxn>
              <a:cxn ang="0">
                <a:pos x="41520" y="0"/>
              </a:cxn>
              <a:cxn ang="0">
                <a:pos x="166079" y="0"/>
              </a:cxn>
              <a:cxn ang="0">
                <a:pos x="186839" y="20733"/>
              </a:cxn>
              <a:cxn ang="0">
                <a:pos x="166079" y="48378"/>
              </a:cxn>
              <a:cxn ang="0">
                <a:pos x="166079" y="138222"/>
              </a:cxn>
              <a:cxn ang="0">
                <a:pos x="207599" y="200422"/>
              </a:cxn>
              <a:cxn ang="0">
                <a:pos x="200679" y="214245"/>
              </a:cxn>
              <a:cxn ang="0">
                <a:pos x="83040" y="48378"/>
              </a:cxn>
              <a:cxn ang="0">
                <a:pos x="83040" y="48378"/>
              </a:cxn>
              <a:cxn ang="0">
                <a:pos x="76120" y="48378"/>
              </a:cxn>
              <a:cxn ang="0">
                <a:pos x="76120" y="131311"/>
              </a:cxn>
              <a:cxn ang="0">
                <a:pos x="83040" y="138222"/>
              </a:cxn>
              <a:cxn ang="0">
                <a:pos x="83040" y="131311"/>
              </a:cxn>
              <a:cxn ang="0">
                <a:pos x="83040" y="48378"/>
              </a:cxn>
            </a:cxnLst>
            <a:rect l="0" t="0" r="0" b="0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购物车"/>
          <p:cNvSpPr>
            <a:spLocks noEditPoints="1"/>
          </p:cNvSpPr>
          <p:nvPr/>
        </p:nvSpPr>
        <p:spPr>
          <a:xfrm>
            <a:off x="2082800" y="2896552"/>
            <a:ext cx="373380" cy="467360"/>
          </a:xfrm>
          <a:custGeom>
            <a:avLst/>
            <a:gdLst/>
            <a:ahLst/>
            <a:cxnLst>
              <a:cxn ang="0">
                <a:pos x="33516" y="181946"/>
              </a:cxn>
              <a:cxn ang="0">
                <a:pos x="57457" y="201098"/>
              </a:cxn>
              <a:cxn ang="0">
                <a:pos x="76609" y="181946"/>
              </a:cxn>
              <a:cxn ang="0">
                <a:pos x="57457" y="158006"/>
              </a:cxn>
              <a:cxn ang="0">
                <a:pos x="33516" y="181946"/>
              </a:cxn>
              <a:cxn ang="0">
                <a:pos x="148429" y="181946"/>
              </a:cxn>
              <a:cxn ang="0">
                <a:pos x="167582" y="201098"/>
              </a:cxn>
              <a:cxn ang="0">
                <a:pos x="191522" y="181946"/>
              </a:cxn>
              <a:cxn ang="0">
                <a:pos x="167582" y="158006"/>
              </a:cxn>
              <a:cxn ang="0">
                <a:pos x="148429" y="181946"/>
              </a:cxn>
              <a:cxn ang="0">
                <a:pos x="71821" y="124489"/>
              </a:cxn>
              <a:cxn ang="0">
                <a:pos x="196310" y="90973"/>
              </a:cxn>
              <a:cxn ang="0">
                <a:pos x="201098" y="86185"/>
              </a:cxn>
              <a:cxn ang="0">
                <a:pos x="201098" y="23940"/>
              </a:cxn>
              <a:cxn ang="0">
                <a:pos x="43092" y="23940"/>
              </a:cxn>
              <a:cxn ang="0">
                <a:pos x="43092" y="4788"/>
              </a:cxn>
              <a:cxn ang="0">
                <a:pos x="38304" y="0"/>
              </a:cxn>
              <a:cxn ang="0">
                <a:pos x="4788" y="0"/>
              </a:cxn>
              <a:cxn ang="0">
                <a:pos x="0" y="4788"/>
              </a:cxn>
              <a:cxn ang="0">
                <a:pos x="0" y="23940"/>
              </a:cxn>
              <a:cxn ang="0">
                <a:pos x="23940" y="23940"/>
              </a:cxn>
              <a:cxn ang="0">
                <a:pos x="43092" y="124489"/>
              </a:cxn>
              <a:cxn ang="0">
                <a:pos x="47880" y="134065"/>
              </a:cxn>
              <a:cxn ang="0">
                <a:pos x="47880" y="153218"/>
              </a:cxn>
              <a:cxn ang="0">
                <a:pos x="52669" y="158006"/>
              </a:cxn>
              <a:cxn ang="0">
                <a:pos x="57457" y="158006"/>
              </a:cxn>
              <a:cxn ang="0">
                <a:pos x="167582" y="158006"/>
              </a:cxn>
              <a:cxn ang="0">
                <a:pos x="196310" y="158006"/>
              </a:cxn>
              <a:cxn ang="0">
                <a:pos x="201098" y="153218"/>
              </a:cxn>
              <a:cxn ang="0">
                <a:pos x="201098" y="134065"/>
              </a:cxn>
              <a:cxn ang="0">
                <a:pos x="76609" y="134065"/>
              </a:cxn>
              <a:cxn ang="0">
                <a:pos x="71821" y="124489"/>
              </a:cxn>
            </a:cxnLst>
            <a:rect l="0" t="0" r="0" b="0"/>
            <a:pathLst>
              <a:path w="42" h="42">
                <a:moveTo>
                  <a:pt x="7" y="38"/>
                </a:moveTo>
                <a:cubicBezTo>
                  <a:pt x="7" y="40"/>
                  <a:pt x="9" y="42"/>
                  <a:pt x="12" y="42"/>
                </a:cubicBezTo>
                <a:cubicBezTo>
                  <a:pt x="14" y="42"/>
                  <a:pt x="16" y="40"/>
                  <a:pt x="16" y="38"/>
                </a:cubicBezTo>
                <a:cubicBezTo>
                  <a:pt x="16" y="35"/>
                  <a:pt x="14" y="33"/>
                  <a:pt x="12" y="33"/>
                </a:cubicBezTo>
                <a:cubicBezTo>
                  <a:pt x="9" y="33"/>
                  <a:pt x="7" y="35"/>
                  <a:pt x="7" y="38"/>
                </a:cubicBezTo>
                <a:close/>
                <a:moveTo>
                  <a:pt x="31" y="38"/>
                </a:moveTo>
                <a:cubicBezTo>
                  <a:pt x="31" y="40"/>
                  <a:pt x="33" y="42"/>
                  <a:pt x="35" y="42"/>
                </a:cubicBezTo>
                <a:cubicBezTo>
                  <a:pt x="38" y="42"/>
                  <a:pt x="40" y="40"/>
                  <a:pt x="40" y="38"/>
                </a:cubicBezTo>
                <a:cubicBezTo>
                  <a:pt x="40" y="35"/>
                  <a:pt x="38" y="33"/>
                  <a:pt x="35" y="33"/>
                </a:cubicBezTo>
                <a:cubicBezTo>
                  <a:pt x="33" y="33"/>
                  <a:pt x="31" y="35"/>
                  <a:pt x="31" y="38"/>
                </a:cubicBezTo>
                <a:close/>
                <a:moveTo>
                  <a:pt x="15" y="26"/>
                </a:moveTo>
                <a:cubicBezTo>
                  <a:pt x="41" y="19"/>
                  <a:pt x="41" y="19"/>
                  <a:pt x="41" y="19"/>
                </a:cubicBezTo>
                <a:cubicBezTo>
                  <a:pt x="42" y="19"/>
                  <a:pt x="42" y="18"/>
                  <a:pt x="42" y="18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9" y="0"/>
                  <a:pt x="8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5" y="5"/>
                  <a:pt x="5" y="5"/>
                  <a:pt x="5" y="5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3"/>
                  <a:pt x="11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2" y="33"/>
                  <a:pt x="42" y="32"/>
                  <a:pt x="42" y="32"/>
                </a:cubicBezTo>
                <a:cubicBezTo>
                  <a:pt x="42" y="28"/>
                  <a:pt x="42" y="28"/>
                  <a:pt x="42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3" y="28"/>
                  <a:pt x="13" y="27"/>
                  <a:pt x="15" y="26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489075" y="3566477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3401060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5273040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7162165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9056370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1128395" y="4916490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4932045" y="4916490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8715375" y="4916490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3060065" y="796933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6843395" y="796933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存在问题分析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Analysis of Existing Problems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puzzle_104747"/>
          <p:cNvSpPr>
            <a:spLocks noChangeAspect="1"/>
          </p:cNvSpPr>
          <p:nvPr/>
        </p:nvSpPr>
        <p:spPr bwMode="auto">
          <a:xfrm>
            <a:off x="5491161" y="2103789"/>
            <a:ext cx="1209678" cy="120740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772795" y="1711833"/>
            <a:ext cx="2810510" cy="753745"/>
          </a:xfrm>
          <a:prstGeom prst="round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4662170" y="1711833"/>
            <a:ext cx="2810510" cy="753745"/>
          </a:xfrm>
          <a:prstGeom prst="round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16"/>
          <p:cNvSpPr/>
          <p:nvPr/>
        </p:nvSpPr>
        <p:spPr>
          <a:xfrm>
            <a:off x="8551545" y="1711833"/>
            <a:ext cx="2810510" cy="753745"/>
          </a:xfrm>
          <a:prstGeom prst="round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704850" y="267081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704850" y="346329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04850" y="425577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704850" y="504825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4588510" y="268160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4588510" y="347408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4588510" y="426656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22"/>
          <p:cNvSpPr txBox="1"/>
          <p:nvPr/>
        </p:nvSpPr>
        <p:spPr>
          <a:xfrm flipH="1">
            <a:off x="4588510" y="505904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8521065" y="267081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8521065" y="346329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8521065" y="425577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8521065" y="504825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51940" y="1851660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8060" y="1572895"/>
            <a:ext cx="534670" cy="102679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1646555" y="1849120"/>
            <a:ext cx="1756410" cy="3983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428615" y="1851660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64735" y="1572895"/>
            <a:ext cx="534670" cy="100774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5523230" y="1849120"/>
            <a:ext cx="1756410" cy="3983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325610" y="1851660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761730" y="1572895"/>
            <a:ext cx="534670" cy="100774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9420225" y="1849120"/>
            <a:ext cx="1756410" cy="3983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92868" y="699561"/>
            <a:ext cx="2921000" cy="5458878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17000" y="699561"/>
            <a:ext cx="2921000" cy="2664000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17000" y="3494440"/>
            <a:ext cx="2921000" cy="2664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9267333" y="4240715"/>
            <a:ext cx="2420334" cy="110600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1586968" y="2069051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23001" y="2048107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checked_158820"/>
          <p:cNvSpPr>
            <a:spLocks noChangeAspect="1"/>
          </p:cNvSpPr>
          <p:nvPr/>
        </p:nvSpPr>
        <p:spPr bwMode="auto">
          <a:xfrm>
            <a:off x="879326" y="2220237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文本框 22"/>
          <p:cNvSpPr txBox="1"/>
          <p:nvPr/>
        </p:nvSpPr>
        <p:spPr>
          <a:xfrm flipH="1">
            <a:off x="1586968" y="3173164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3001" y="3152220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checked_158820"/>
          <p:cNvSpPr>
            <a:spLocks noChangeAspect="1"/>
          </p:cNvSpPr>
          <p:nvPr/>
        </p:nvSpPr>
        <p:spPr bwMode="auto">
          <a:xfrm>
            <a:off x="879326" y="3315908"/>
            <a:ext cx="323968" cy="303455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flipH="1">
            <a:off x="1586968" y="4277277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3001" y="4256333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checked_158820"/>
          <p:cNvSpPr>
            <a:spLocks noChangeAspect="1"/>
          </p:cNvSpPr>
          <p:nvPr/>
        </p:nvSpPr>
        <p:spPr bwMode="auto">
          <a:xfrm>
            <a:off x="879326" y="4441225"/>
            <a:ext cx="323968" cy="261048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1586968" y="5381390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23001" y="5360446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checked_158820"/>
          <p:cNvSpPr>
            <a:spLocks noChangeAspect="1"/>
          </p:cNvSpPr>
          <p:nvPr/>
        </p:nvSpPr>
        <p:spPr bwMode="auto">
          <a:xfrm>
            <a:off x="879326" y="5545338"/>
            <a:ext cx="323968" cy="261048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文本框 22"/>
          <p:cNvSpPr txBox="1"/>
          <p:nvPr/>
        </p:nvSpPr>
        <p:spPr>
          <a:xfrm flipH="1">
            <a:off x="723001" y="692841"/>
            <a:ext cx="5153096" cy="95410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470025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1470025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28440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圆角矩形 6"/>
          <p:cNvSpPr/>
          <p:nvPr/>
        </p:nvSpPr>
        <p:spPr>
          <a:xfrm>
            <a:off x="4028440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6855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圆角矩形 10"/>
          <p:cNvSpPr/>
          <p:nvPr/>
        </p:nvSpPr>
        <p:spPr>
          <a:xfrm>
            <a:off x="6586855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45270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圆角矩形 13"/>
          <p:cNvSpPr/>
          <p:nvPr/>
        </p:nvSpPr>
        <p:spPr>
          <a:xfrm>
            <a:off x="9145270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22"/>
          <p:cNvSpPr txBox="1"/>
          <p:nvPr/>
        </p:nvSpPr>
        <p:spPr>
          <a:xfrm flipH="1">
            <a:off x="1470024" y="1074598"/>
            <a:ext cx="929449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，模板所有素材均可自由编辑替换移动。单击此处添加本章节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的简要内容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。本模板精心设计，模板所有素材均可自由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编辑替移动。单击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文本框 20"/>
          <p:cNvSpPr txBox="1"/>
          <p:nvPr/>
        </p:nvSpPr>
        <p:spPr>
          <a:xfrm flipH="1">
            <a:off x="1428750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20"/>
          <p:cNvSpPr txBox="1"/>
          <p:nvPr/>
        </p:nvSpPr>
        <p:spPr>
          <a:xfrm flipH="1">
            <a:off x="3987165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20"/>
          <p:cNvSpPr txBox="1"/>
          <p:nvPr/>
        </p:nvSpPr>
        <p:spPr>
          <a:xfrm flipH="1">
            <a:off x="6545580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20"/>
          <p:cNvSpPr txBox="1"/>
          <p:nvPr/>
        </p:nvSpPr>
        <p:spPr>
          <a:xfrm flipH="1">
            <a:off x="9103995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22"/>
          <p:cNvSpPr txBox="1"/>
          <p:nvPr/>
        </p:nvSpPr>
        <p:spPr>
          <a:xfrm flipH="1">
            <a:off x="1207135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3765550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6323965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文本框 22"/>
          <p:cNvSpPr txBox="1"/>
          <p:nvPr/>
        </p:nvSpPr>
        <p:spPr>
          <a:xfrm flipH="1">
            <a:off x="8882380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Freeform 72"/>
          <p:cNvSpPr>
            <a:spLocks noEditPoints="1"/>
          </p:cNvSpPr>
          <p:nvPr/>
        </p:nvSpPr>
        <p:spPr>
          <a:xfrm>
            <a:off x="4387215" y="2740016"/>
            <a:ext cx="871855" cy="856615"/>
          </a:xfrm>
          <a:custGeom>
            <a:avLst/>
            <a:gdLst/>
            <a:ahLst/>
            <a:cxnLst>
              <a:cxn ang="0">
                <a:pos x="174939" y="317818"/>
              </a:cxn>
              <a:cxn ang="0">
                <a:pos x="189934" y="330200"/>
              </a:cxn>
              <a:cxn ang="0">
                <a:pos x="204929" y="330200"/>
              </a:cxn>
              <a:cxn ang="0">
                <a:pos x="214925" y="326073"/>
              </a:cxn>
              <a:cxn ang="0">
                <a:pos x="224922" y="309563"/>
              </a:cxn>
              <a:cxn ang="0">
                <a:pos x="224922" y="309563"/>
              </a:cxn>
              <a:cxn ang="0">
                <a:pos x="224922" y="193993"/>
              </a:cxn>
              <a:cxn ang="0">
                <a:pos x="144950" y="214630"/>
              </a:cxn>
              <a:cxn ang="0">
                <a:pos x="0" y="214630"/>
              </a:cxn>
              <a:cxn ang="0">
                <a:pos x="214925" y="24765"/>
              </a:cxn>
              <a:cxn ang="0">
                <a:pos x="224922" y="0"/>
              </a:cxn>
              <a:cxn ang="0">
                <a:pos x="274905" y="0"/>
              </a:cxn>
              <a:cxn ang="0">
                <a:pos x="279903" y="24765"/>
              </a:cxn>
              <a:cxn ang="0">
                <a:pos x="504825" y="214630"/>
              </a:cxn>
              <a:cxn ang="0">
                <a:pos x="354877" y="214630"/>
              </a:cxn>
              <a:cxn ang="0">
                <a:pos x="279903" y="193993"/>
              </a:cxn>
              <a:cxn ang="0">
                <a:pos x="279903" y="309563"/>
              </a:cxn>
              <a:cxn ang="0">
                <a:pos x="279903" y="309563"/>
              </a:cxn>
              <a:cxn ang="0">
                <a:pos x="244915" y="363220"/>
              </a:cxn>
              <a:cxn ang="0">
                <a:pos x="209927" y="371475"/>
              </a:cxn>
              <a:cxn ang="0">
                <a:pos x="174939" y="367348"/>
              </a:cxn>
              <a:cxn ang="0">
                <a:pos x="124957" y="326073"/>
              </a:cxn>
              <a:cxn ang="0">
                <a:pos x="174939" y="317818"/>
              </a:cxn>
              <a:cxn ang="0">
                <a:pos x="354877" y="177483"/>
              </a:cxn>
              <a:cxn ang="0">
                <a:pos x="394863" y="169228"/>
              </a:cxn>
              <a:cxn ang="0">
                <a:pos x="284901" y="53658"/>
              </a:cxn>
              <a:cxn ang="0">
                <a:pos x="354877" y="177483"/>
              </a:cxn>
              <a:cxn ang="0">
                <a:pos x="49983" y="165100"/>
              </a:cxn>
              <a:cxn ang="0">
                <a:pos x="99965" y="160973"/>
              </a:cxn>
              <a:cxn ang="0">
                <a:pos x="159945" y="66040"/>
              </a:cxn>
              <a:cxn ang="0">
                <a:pos x="49983" y="165100"/>
              </a:cxn>
            </a:cxnLst>
            <a:rect l="0" t="0" r="0" b="0"/>
            <a:pathLst>
              <a:path w="101" h="90">
                <a:moveTo>
                  <a:pt x="35" y="77"/>
                </a:moveTo>
                <a:cubicBezTo>
                  <a:pt x="36" y="78"/>
                  <a:pt x="37" y="79"/>
                  <a:pt x="38" y="80"/>
                </a:cubicBezTo>
                <a:cubicBezTo>
                  <a:pt x="39" y="80"/>
                  <a:pt x="40" y="80"/>
                  <a:pt x="41" y="80"/>
                </a:cubicBezTo>
                <a:cubicBezTo>
                  <a:pt x="42" y="80"/>
                  <a:pt x="43" y="80"/>
                  <a:pt x="43" y="79"/>
                </a:cubicBezTo>
                <a:cubicBezTo>
                  <a:pt x="44" y="78"/>
                  <a:pt x="45" y="77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47"/>
                  <a:pt x="34" y="49"/>
                  <a:pt x="29" y="52"/>
                </a:cubicBezTo>
                <a:cubicBezTo>
                  <a:pt x="18" y="47"/>
                  <a:pt x="8" y="47"/>
                  <a:pt x="0" y="52"/>
                </a:cubicBezTo>
                <a:cubicBezTo>
                  <a:pt x="2" y="26"/>
                  <a:pt x="16" y="9"/>
                  <a:pt x="43" y="6"/>
                </a:cubicBezTo>
                <a:cubicBezTo>
                  <a:pt x="45" y="0"/>
                  <a:pt x="45" y="0"/>
                  <a:pt x="4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84" y="9"/>
                  <a:pt x="98" y="26"/>
                  <a:pt x="101" y="52"/>
                </a:cubicBezTo>
                <a:cubicBezTo>
                  <a:pt x="92" y="47"/>
                  <a:pt x="82" y="47"/>
                  <a:pt x="71" y="52"/>
                </a:cubicBezTo>
                <a:cubicBezTo>
                  <a:pt x="67" y="49"/>
                  <a:pt x="62" y="47"/>
                  <a:pt x="56" y="47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5" y="81"/>
                  <a:pt x="53" y="85"/>
                  <a:pt x="49" y="88"/>
                </a:cubicBezTo>
                <a:cubicBezTo>
                  <a:pt x="47" y="89"/>
                  <a:pt x="44" y="90"/>
                  <a:pt x="42" y="90"/>
                </a:cubicBezTo>
                <a:cubicBezTo>
                  <a:pt x="40" y="90"/>
                  <a:pt x="37" y="90"/>
                  <a:pt x="35" y="89"/>
                </a:cubicBezTo>
                <a:cubicBezTo>
                  <a:pt x="30" y="88"/>
                  <a:pt x="26" y="84"/>
                  <a:pt x="25" y="79"/>
                </a:cubicBezTo>
                <a:cubicBezTo>
                  <a:pt x="35" y="77"/>
                  <a:pt x="35" y="77"/>
                  <a:pt x="35" y="77"/>
                </a:cubicBezTo>
                <a:close/>
                <a:moveTo>
                  <a:pt x="71" y="43"/>
                </a:moveTo>
                <a:cubicBezTo>
                  <a:pt x="74" y="42"/>
                  <a:pt x="76" y="42"/>
                  <a:pt x="79" y="41"/>
                </a:cubicBezTo>
                <a:cubicBezTo>
                  <a:pt x="77" y="23"/>
                  <a:pt x="68" y="16"/>
                  <a:pt x="57" y="13"/>
                </a:cubicBezTo>
                <a:cubicBezTo>
                  <a:pt x="67" y="20"/>
                  <a:pt x="73" y="29"/>
                  <a:pt x="71" y="43"/>
                </a:cubicBezTo>
                <a:close/>
                <a:moveTo>
                  <a:pt x="10" y="40"/>
                </a:moveTo>
                <a:cubicBezTo>
                  <a:pt x="13" y="40"/>
                  <a:pt x="16" y="40"/>
                  <a:pt x="20" y="39"/>
                </a:cubicBezTo>
                <a:cubicBezTo>
                  <a:pt x="24" y="31"/>
                  <a:pt x="28" y="24"/>
                  <a:pt x="32" y="16"/>
                </a:cubicBezTo>
                <a:cubicBezTo>
                  <a:pt x="20" y="19"/>
                  <a:pt x="13" y="28"/>
                  <a:pt x="10" y="40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Freeform 30"/>
          <p:cNvSpPr>
            <a:spLocks noEditPoints="1"/>
          </p:cNvSpPr>
          <p:nvPr/>
        </p:nvSpPr>
        <p:spPr>
          <a:xfrm>
            <a:off x="9512300" y="2740016"/>
            <a:ext cx="844550" cy="839470"/>
          </a:xfrm>
          <a:custGeom>
            <a:avLst/>
            <a:gdLst/>
            <a:ahLst/>
            <a:cxnLst>
              <a:cxn ang="0">
                <a:pos x="429295" y="156326"/>
              </a:cxn>
              <a:cxn ang="0">
                <a:pos x="449262" y="189237"/>
              </a:cxn>
              <a:cxn ang="0">
                <a:pos x="449262" y="341450"/>
              </a:cxn>
              <a:cxn ang="0">
                <a:pos x="404336" y="382588"/>
              </a:cxn>
              <a:cxn ang="0">
                <a:pos x="44926" y="382588"/>
              </a:cxn>
              <a:cxn ang="0">
                <a:pos x="0" y="341450"/>
              </a:cxn>
              <a:cxn ang="0">
                <a:pos x="0" y="189237"/>
              </a:cxn>
              <a:cxn ang="0">
                <a:pos x="9984" y="164554"/>
              </a:cxn>
              <a:cxn ang="0">
                <a:pos x="9984" y="164554"/>
              </a:cxn>
              <a:cxn ang="0">
                <a:pos x="9984" y="164554"/>
              </a:cxn>
              <a:cxn ang="0">
                <a:pos x="14975" y="160440"/>
              </a:cxn>
              <a:cxn ang="0">
                <a:pos x="194680" y="12342"/>
              </a:cxn>
              <a:cxn ang="0">
                <a:pos x="249590" y="12342"/>
              </a:cxn>
              <a:cxn ang="0">
                <a:pos x="429295" y="156326"/>
              </a:cxn>
              <a:cxn ang="0">
                <a:pos x="74877" y="123415"/>
              </a:cxn>
              <a:cxn ang="0">
                <a:pos x="74877" y="213920"/>
              </a:cxn>
              <a:cxn ang="0">
                <a:pos x="224631" y="308539"/>
              </a:cxn>
              <a:cxn ang="0">
                <a:pos x="359410" y="222148"/>
              </a:cxn>
              <a:cxn ang="0">
                <a:pos x="359410" y="123415"/>
              </a:cxn>
              <a:cxn ang="0">
                <a:pos x="74877" y="123415"/>
              </a:cxn>
              <a:cxn ang="0">
                <a:pos x="124795" y="143985"/>
              </a:cxn>
              <a:cxn ang="0">
                <a:pos x="124795" y="160440"/>
              </a:cxn>
              <a:cxn ang="0">
                <a:pos x="314483" y="160440"/>
              </a:cxn>
              <a:cxn ang="0">
                <a:pos x="314483" y="143985"/>
              </a:cxn>
              <a:cxn ang="0">
                <a:pos x="124795" y="143985"/>
              </a:cxn>
              <a:cxn ang="0">
                <a:pos x="124795" y="209806"/>
              </a:cxn>
              <a:cxn ang="0">
                <a:pos x="124795" y="226262"/>
              </a:cxn>
              <a:cxn ang="0">
                <a:pos x="314483" y="226262"/>
              </a:cxn>
              <a:cxn ang="0">
                <a:pos x="314483" y="209806"/>
              </a:cxn>
              <a:cxn ang="0">
                <a:pos x="124795" y="209806"/>
              </a:cxn>
              <a:cxn ang="0">
                <a:pos x="124795" y="176896"/>
              </a:cxn>
              <a:cxn ang="0">
                <a:pos x="124795" y="193351"/>
              </a:cxn>
              <a:cxn ang="0">
                <a:pos x="314483" y="193351"/>
              </a:cxn>
              <a:cxn ang="0">
                <a:pos x="314483" y="176896"/>
              </a:cxn>
              <a:cxn ang="0">
                <a:pos x="124795" y="176896"/>
              </a:cxn>
              <a:cxn ang="0">
                <a:pos x="49918" y="357905"/>
              </a:cxn>
              <a:cxn ang="0">
                <a:pos x="139770" y="283856"/>
              </a:cxn>
              <a:cxn ang="0">
                <a:pos x="139770" y="275628"/>
              </a:cxn>
              <a:cxn ang="0">
                <a:pos x="124795" y="275628"/>
              </a:cxn>
              <a:cxn ang="0">
                <a:pos x="34943" y="345563"/>
              </a:cxn>
              <a:cxn ang="0">
                <a:pos x="34943" y="357905"/>
              </a:cxn>
              <a:cxn ang="0">
                <a:pos x="49918" y="357905"/>
              </a:cxn>
              <a:cxn ang="0">
                <a:pos x="419311" y="345563"/>
              </a:cxn>
              <a:cxn ang="0">
                <a:pos x="329459" y="275628"/>
              </a:cxn>
              <a:cxn ang="0">
                <a:pos x="314483" y="275628"/>
              </a:cxn>
              <a:cxn ang="0">
                <a:pos x="314483" y="283856"/>
              </a:cxn>
              <a:cxn ang="0">
                <a:pos x="404336" y="357905"/>
              </a:cxn>
              <a:cxn ang="0">
                <a:pos x="419311" y="357905"/>
              </a:cxn>
              <a:cxn ang="0">
                <a:pos x="419311" y="345563"/>
              </a:cxn>
            </a:cxnLst>
            <a:rect l="0" t="0" r="0" b="0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Freeform 41"/>
          <p:cNvSpPr>
            <a:spLocks noEditPoints="1"/>
          </p:cNvSpPr>
          <p:nvPr/>
        </p:nvSpPr>
        <p:spPr>
          <a:xfrm>
            <a:off x="6894830" y="2818121"/>
            <a:ext cx="962660" cy="778510"/>
          </a:xfrm>
          <a:custGeom>
            <a:avLst/>
            <a:gdLst/>
            <a:ahLst/>
            <a:cxnLst>
              <a:cxn ang="0">
                <a:pos x="259443" y="57557"/>
              </a:cxn>
              <a:cxn ang="0">
                <a:pos x="419100" y="189116"/>
              </a:cxn>
              <a:cxn ang="0">
                <a:pos x="419100" y="205561"/>
              </a:cxn>
              <a:cxn ang="0">
                <a:pos x="359229" y="222006"/>
              </a:cxn>
              <a:cxn ang="0">
                <a:pos x="304346" y="226117"/>
              </a:cxn>
              <a:cxn ang="0">
                <a:pos x="279400" y="213783"/>
              </a:cxn>
              <a:cxn ang="0">
                <a:pos x="244475" y="213783"/>
              </a:cxn>
              <a:cxn ang="0">
                <a:pos x="214539" y="238451"/>
              </a:cxn>
              <a:cxn ang="0">
                <a:pos x="214539" y="238451"/>
              </a:cxn>
              <a:cxn ang="0">
                <a:pos x="244475" y="263118"/>
              </a:cxn>
              <a:cxn ang="0">
                <a:pos x="279400" y="263118"/>
              </a:cxn>
              <a:cxn ang="0">
                <a:pos x="304346" y="246673"/>
              </a:cxn>
              <a:cxn ang="0">
                <a:pos x="364218" y="242562"/>
              </a:cxn>
              <a:cxn ang="0">
                <a:pos x="409121" y="230228"/>
              </a:cxn>
              <a:cxn ang="0">
                <a:pos x="259443" y="320675"/>
              </a:cxn>
              <a:cxn ang="0">
                <a:pos x="99786" y="189116"/>
              </a:cxn>
              <a:cxn ang="0">
                <a:pos x="259443" y="57557"/>
              </a:cxn>
              <a:cxn ang="0">
                <a:pos x="259443" y="0"/>
              </a:cxn>
              <a:cxn ang="0">
                <a:pos x="99786" y="57557"/>
              </a:cxn>
              <a:cxn ang="0">
                <a:pos x="39914" y="135670"/>
              </a:cxn>
              <a:cxn ang="0">
                <a:pos x="29936" y="135670"/>
              </a:cxn>
              <a:cxn ang="0">
                <a:pos x="0" y="164449"/>
              </a:cxn>
              <a:cxn ang="0">
                <a:pos x="0" y="209672"/>
              </a:cxn>
              <a:cxn ang="0">
                <a:pos x="29936" y="234339"/>
              </a:cxn>
              <a:cxn ang="0">
                <a:pos x="74839" y="234339"/>
              </a:cxn>
              <a:cxn ang="0">
                <a:pos x="74839" y="139781"/>
              </a:cxn>
              <a:cxn ang="0">
                <a:pos x="124732" y="78113"/>
              </a:cxn>
              <a:cxn ang="0">
                <a:pos x="259443" y="28779"/>
              </a:cxn>
              <a:cxn ang="0">
                <a:pos x="399143" y="78113"/>
              </a:cxn>
              <a:cxn ang="0">
                <a:pos x="444046" y="135670"/>
              </a:cxn>
              <a:cxn ang="0">
                <a:pos x="444046" y="234339"/>
              </a:cxn>
              <a:cxn ang="0">
                <a:pos x="488950" y="234339"/>
              </a:cxn>
              <a:cxn ang="0">
                <a:pos x="523875" y="209672"/>
              </a:cxn>
              <a:cxn ang="0">
                <a:pos x="523875" y="164449"/>
              </a:cxn>
              <a:cxn ang="0">
                <a:pos x="488950" y="135670"/>
              </a:cxn>
              <a:cxn ang="0">
                <a:pos x="478971" y="135670"/>
              </a:cxn>
              <a:cxn ang="0">
                <a:pos x="424089" y="57557"/>
              </a:cxn>
              <a:cxn ang="0">
                <a:pos x="259443" y="0"/>
              </a:cxn>
            </a:cxnLst>
            <a:rect l="0" t="0" r="0" b="0"/>
            <a:pathLst>
              <a:path w="105" h="78">
                <a:moveTo>
                  <a:pt x="52" y="14"/>
                </a:moveTo>
                <a:cubicBezTo>
                  <a:pt x="70" y="14"/>
                  <a:pt x="84" y="29"/>
                  <a:pt x="84" y="46"/>
                </a:cubicBezTo>
                <a:cubicBezTo>
                  <a:pt x="84" y="47"/>
                  <a:pt x="84" y="49"/>
                  <a:pt x="84" y="50"/>
                </a:cubicBezTo>
                <a:cubicBezTo>
                  <a:pt x="80" y="51"/>
                  <a:pt x="76" y="53"/>
                  <a:pt x="72" y="54"/>
                </a:cubicBezTo>
                <a:cubicBezTo>
                  <a:pt x="68" y="55"/>
                  <a:pt x="65" y="55"/>
                  <a:pt x="61" y="55"/>
                </a:cubicBezTo>
                <a:cubicBezTo>
                  <a:pt x="60" y="54"/>
                  <a:pt x="58" y="52"/>
                  <a:pt x="56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6" y="52"/>
                  <a:pt x="43" y="55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61"/>
                  <a:pt x="46" y="64"/>
                  <a:pt x="49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1" y="60"/>
                </a:cubicBezTo>
                <a:cubicBezTo>
                  <a:pt x="65" y="60"/>
                  <a:pt x="69" y="59"/>
                  <a:pt x="73" y="59"/>
                </a:cubicBezTo>
                <a:cubicBezTo>
                  <a:pt x="76" y="58"/>
                  <a:pt x="79" y="57"/>
                  <a:pt x="82" y="56"/>
                </a:cubicBezTo>
                <a:cubicBezTo>
                  <a:pt x="78" y="69"/>
                  <a:pt x="66" y="78"/>
                  <a:pt x="52" y="78"/>
                </a:cubicBezTo>
                <a:cubicBezTo>
                  <a:pt x="34" y="78"/>
                  <a:pt x="20" y="64"/>
                  <a:pt x="20" y="46"/>
                </a:cubicBezTo>
                <a:cubicBezTo>
                  <a:pt x="20" y="29"/>
                  <a:pt x="34" y="14"/>
                  <a:pt x="52" y="14"/>
                </a:cubicBezTo>
                <a:close/>
                <a:moveTo>
                  <a:pt x="52" y="0"/>
                </a:moveTo>
                <a:cubicBezTo>
                  <a:pt x="39" y="0"/>
                  <a:pt x="28" y="5"/>
                  <a:pt x="20" y="14"/>
                </a:cubicBezTo>
                <a:cubicBezTo>
                  <a:pt x="14" y="19"/>
                  <a:pt x="10" y="26"/>
                  <a:pt x="8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34"/>
                  <a:pt x="15" y="34"/>
                  <a:pt x="15" y="34"/>
                </a:cubicBezTo>
                <a:cubicBezTo>
                  <a:pt x="17" y="28"/>
                  <a:pt x="20" y="23"/>
                  <a:pt x="25" y="19"/>
                </a:cubicBezTo>
                <a:cubicBezTo>
                  <a:pt x="32" y="12"/>
                  <a:pt x="41" y="7"/>
                  <a:pt x="52" y="7"/>
                </a:cubicBezTo>
                <a:cubicBezTo>
                  <a:pt x="63" y="7"/>
                  <a:pt x="73" y="12"/>
                  <a:pt x="80" y="19"/>
                </a:cubicBezTo>
                <a:cubicBezTo>
                  <a:pt x="84" y="23"/>
                  <a:pt x="87" y="28"/>
                  <a:pt x="89" y="33"/>
                </a:cubicBezTo>
                <a:cubicBezTo>
                  <a:pt x="89" y="57"/>
                  <a:pt x="89" y="57"/>
                  <a:pt x="89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102" y="57"/>
                  <a:pt x="105" y="54"/>
                  <a:pt x="105" y="5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36"/>
                  <a:pt x="102" y="33"/>
                  <a:pt x="98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4" y="26"/>
                  <a:pt x="90" y="19"/>
                  <a:pt x="85" y="14"/>
                </a:cubicBezTo>
                <a:cubicBezTo>
                  <a:pt x="76" y="5"/>
                  <a:pt x="65" y="0"/>
                  <a:pt x="52" y="0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Freeform 101"/>
          <p:cNvSpPr/>
          <p:nvPr/>
        </p:nvSpPr>
        <p:spPr>
          <a:xfrm>
            <a:off x="1639570" y="2706361"/>
            <a:ext cx="964565" cy="890270"/>
          </a:xfrm>
          <a:custGeom>
            <a:avLst/>
            <a:gdLst/>
            <a:ahLst/>
            <a:cxnLst>
              <a:cxn ang="0">
                <a:pos x="130175" y="101925"/>
              </a:cxn>
              <a:cxn ang="0">
                <a:pos x="255344" y="101925"/>
              </a:cxn>
              <a:cxn ang="0">
                <a:pos x="265357" y="85617"/>
              </a:cxn>
              <a:cxn ang="0">
                <a:pos x="245330" y="61155"/>
              </a:cxn>
              <a:cxn ang="0">
                <a:pos x="250337" y="12231"/>
              </a:cxn>
              <a:cxn ang="0">
                <a:pos x="290391" y="0"/>
              </a:cxn>
              <a:cxn ang="0">
                <a:pos x="335451" y="12231"/>
              </a:cxn>
              <a:cxn ang="0">
                <a:pos x="340458" y="61155"/>
              </a:cxn>
              <a:cxn ang="0">
                <a:pos x="320431" y="85617"/>
              </a:cxn>
              <a:cxn ang="0">
                <a:pos x="325438" y="101925"/>
              </a:cxn>
              <a:cxn ang="0">
                <a:pos x="455613" y="101925"/>
              </a:cxn>
              <a:cxn ang="0">
                <a:pos x="455613" y="199772"/>
              </a:cxn>
              <a:cxn ang="0">
                <a:pos x="435586" y="207926"/>
              </a:cxn>
              <a:cxn ang="0">
                <a:pos x="405546" y="191618"/>
              </a:cxn>
              <a:cxn ang="0">
                <a:pos x="350472" y="195695"/>
              </a:cxn>
              <a:cxn ang="0">
                <a:pos x="335451" y="228311"/>
              </a:cxn>
              <a:cxn ang="0">
                <a:pos x="350472" y="260927"/>
              </a:cxn>
              <a:cxn ang="0">
                <a:pos x="405546" y="265004"/>
              </a:cxn>
              <a:cxn ang="0">
                <a:pos x="435586" y="248696"/>
              </a:cxn>
              <a:cxn ang="0">
                <a:pos x="455613" y="252773"/>
              </a:cxn>
              <a:cxn ang="0">
                <a:pos x="455613" y="358775"/>
              </a:cxn>
              <a:cxn ang="0">
                <a:pos x="320431" y="358775"/>
              </a:cxn>
              <a:cxn ang="0">
                <a:pos x="315424" y="346544"/>
              </a:cxn>
              <a:cxn ang="0">
                <a:pos x="335451" y="322082"/>
              </a:cxn>
              <a:cxn ang="0">
                <a:pos x="330445" y="277235"/>
              </a:cxn>
              <a:cxn ang="0">
                <a:pos x="290391" y="269081"/>
              </a:cxn>
              <a:cxn ang="0">
                <a:pos x="250337" y="277235"/>
              </a:cxn>
              <a:cxn ang="0">
                <a:pos x="245330" y="322082"/>
              </a:cxn>
              <a:cxn ang="0">
                <a:pos x="265357" y="346544"/>
              </a:cxn>
              <a:cxn ang="0">
                <a:pos x="255344" y="358775"/>
              </a:cxn>
              <a:cxn ang="0">
                <a:pos x="130175" y="358775"/>
              </a:cxn>
              <a:cxn ang="0">
                <a:pos x="130175" y="260927"/>
              </a:cxn>
              <a:cxn ang="0">
                <a:pos x="110148" y="252773"/>
              </a:cxn>
              <a:cxn ang="0">
                <a:pos x="80108" y="273158"/>
              </a:cxn>
              <a:cxn ang="0">
                <a:pos x="20027" y="265004"/>
              </a:cxn>
              <a:cxn ang="0">
                <a:pos x="5007" y="232388"/>
              </a:cxn>
              <a:cxn ang="0">
                <a:pos x="20027" y="195695"/>
              </a:cxn>
              <a:cxn ang="0">
                <a:pos x="80108" y="191618"/>
              </a:cxn>
              <a:cxn ang="0">
                <a:pos x="110148" y="207926"/>
              </a:cxn>
              <a:cxn ang="0">
                <a:pos x="130175" y="199772"/>
              </a:cxn>
              <a:cxn ang="0">
                <a:pos x="130175" y="101925"/>
              </a:cxn>
            </a:cxnLst>
            <a:rect l="0" t="0" r="0" b="0"/>
            <a:pathLst>
              <a:path w="91" h="88">
                <a:moveTo>
                  <a:pt x="26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4"/>
                  <a:pt x="54" y="23"/>
                  <a:pt x="53" y="21"/>
                </a:cubicBezTo>
                <a:cubicBezTo>
                  <a:pt x="52" y="19"/>
                  <a:pt x="50" y="17"/>
                  <a:pt x="49" y="15"/>
                </a:cubicBezTo>
                <a:cubicBezTo>
                  <a:pt x="46" y="12"/>
                  <a:pt x="47" y="6"/>
                  <a:pt x="50" y="3"/>
                </a:cubicBezTo>
                <a:cubicBezTo>
                  <a:pt x="53" y="0"/>
                  <a:pt x="58" y="0"/>
                  <a:pt x="58" y="0"/>
                </a:cubicBezTo>
                <a:cubicBezTo>
                  <a:pt x="58" y="0"/>
                  <a:pt x="64" y="0"/>
                  <a:pt x="67" y="3"/>
                </a:cubicBezTo>
                <a:cubicBezTo>
                  <a:pt x="70" y="6"/>
                  <a:pt x="70" y="12"/>
                  <a:pt x="68" y="15"/>
                </a:cubicBezTo>
                <a:cubicBezTo>
                  <a:pt x="67" y="17"/>
                  <a:pt x="65" y="19"/>
                  <a:pt x="64" y="21"/>
                </a:cubicBezTo>
                <a:cubicBezTo>
                  <a:pt x="63" y="23"/>
                  <a:pt x="64" y="24"/>
                  <a:pt x="65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49"/>
                  <a:pt x="91" y="49"/>
                  <a:pt x="91" y="49"/>
                </a:cubicBezTo>
                <a:cubicBezTo>
                  <a:pt x="90" y="50"/>
                  <a:pt x="89" y="51"/>
                  <a:pt x="87" y="51"/>
                </a:cubicBezTo>
                <a:cubicBezTo>
                  <a:pt x="85" y="50"/>
                  <a:pt x="83" y="48"/>
                  <a:pt x="81" y="47"/>
                </a:cubicBezTo>
                <a:cubicBezTo>
                  <a:pt x="78" y="44"/>
                  <a:pt x="73" y="45"/>
                  <a:pt x="70" y="48"/>
                </a:cubicBezTo>
                <a:cubicBezTo>
                  <a:pt x="67" y="51"/>
                  <a:pt x="67" y="56"/>
                  <a:pt x="67" y="56"/>
                </a:cubicBezTo>
                <a:cubicBezTo>
                  <a:pt x="67" y="56"/>
                  <a:pt x="67" y="61"/>
                  <a:pt x="70" y="64"/>
                </a:cubicBezTo>
                <a:cubicBezTo>
                  <a:pt x="73" y="67"/>
                  <a:pt x="78" y="67"/>
                  <a:pt x="81" y="65"/>
                </a:cubicBezTo>
                <a:cubicBezTo>
                  <a:pt x="83" y="64"/>
                  <a:pt x="85" y="62"/>
                  <a:pt x="87" y="61"/>
                </a:cubicBezTo>
                <a:cubicBezTo>
                  <a:pt x="89" y="60"/>
                  <a:pt x="90" y="61"/>
                  <a:pt x="91" y="62"/>
                </a:cubicBezTo>
                <a:cubicBezTo>
                  <a:pt x="91" y="88"/>
                  <a:pt x="91" y="88"/>
                  <a:pt x="91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3" y="88"/>
                  <a:pt x="62" y="86"/>
                  <a:pt x="63" y="85"/>
                </a:cubicBezTo>
                <a:cubicBezTo>
                  <a:pt x="63" y="83"/>
                  <a:pt x="65" y="81"/>
                  <a:pt x="67" y="79"/>
                </a:cubicBezTo>
                <a:cubicBezTo>
                  <a:pt x="69" y="76"/>
                  <a:pt x="68" y="71"/>
                  <a:pt x="66" y="68"/>
                </a:cubicBezTo>
                <a:cubicBezTo>
                  <a:pt x="63" y="65"/>
                  <a:pt x="58" y="66"/>
                  <a:pt x="58" y="66"/>
                </a:cubicBezTo>
                <a:cubicBezTo>
                  <a:pt x="58" y="66"/>
                  <a:pt x="53" y="65"/>
                  <a:pt x="50" y="68"/>
                </a:cubicBezTo>
                <a:cubicBezTo>
                  <a:pt x="47" y="71"/>
                  <a:pt x="46" y="76"/>
                  <a:pt x="49" y="79"/>
                </a:cubicBezTo>
                <a:cubicBezTo>
                  <a:pt x="50" y="81"/>
                  <a:pt x="52" y="83"/>
                  <a:pt x="53" y="85"/>
                </a:cubicBezTo>
                <a:cubicBezTo>
                  <a:pt x="53" y="86"/>
                  <a:pt x="52" y="88"/>
                  <a:pt x="51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3"/>
                  <a:pt x="24" y="61"/>
                  <a:pt x="22" y="62"/>
                </a:cubicBezTo>
                <a:cubicBezTo>
                  <a:pt x="20" y="63"/>
                  <a:pt x="18" y="65"/>
                  <a:pt x="16" y="67"/>
                </a:cubicBezTo>
                <a:cubicBezTo>
                  <a:pt x="12" y="69"/>
                  <a:pt x="7" y="69"/>
                  <a:pt x="4" y="65"/>
                </a:cubicBezTo>
                <a:cubicBezTo>
                  <a:pt x="0" y="62"/>
                  <a:pt x="1" y="57"/>
                  <a:pt x="1" y="57"/>
                </a:cubicBezTo>
                <a:cubicBezTo>
                  <a:pt x="1" y="57"/>
                  <a:pt x="0" y="51"/>
                  <a:pt x="4" y="48"/>
                </a:cubicBezTo>
                <a:cubicBezTo>
                  <a:pt x="7" y="45"/>
                  <a:pt x="12" y="44"/>
                  <a:pt x="16" y="47"/>
                </a:cubicBezTo>
                <a:cubicBezTo>
                  <a:pt x="18" y="48"/>
                  <a:pt x="20" y="50"/>
                  <a:pt x="22" y="51"/>
                </a:cubicBezTo>
                <a:cubicBezTo>
                  <a:pt x="24" y="52"/>
                  <a:pt x="26" y="51"/>
                  <a:pt x="26" y="49"/>
                </a:cubicBezTo>
                <a:lnTo>
                  <a:pt x="26" y="25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8643" y="1000654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-CONTENTS-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9546" y="3315834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progress-report_18229"/>
          <p:cNvSpPr>
            <a:spLocks noChangeAspect="1"/>
          </p:cNvSpPr>
          <p:nvPr/>
        </p:nvSpPr>
        <p:spPr bwMode="auto">
          <a:xfrm>
            <a:off x="1793262" y="4690628"/>
            <a:ext cx="508793" cy="46166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uzzle_104747"/>
          <p:cNvSpPr>
            <a:spLocks noChangeAspect="1"/>
          </p:cNvSpPr>
          <p:nvPr/>
        </p:nvSpPr>
        <p:spPr bwMode="auto">
          <a:xfrm>
            <a:off x="7287185" y="3294385"/>
            <a:ext cx="496279" cy="495349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paper-and-feather_103450"/>
          <p:cNvSpPr>
            <a:spLocks noChangeAspect="1"/>
          </p:cNvSpPr>
          <p:nvPr/>
        </p:nvSpPr>
        <p:spPr bwMode="auto">
          <a:xfrm>
            <a:off x="7322764" y="4671578"/>
            <a:ext cx="449754" cy="496279"/>
          </a:xfrm>
          <a:custGeom>
            <a:avLst/>
            <a:gdLst>
              <a:gd name="connsiteX0" fmla="*/ 355297 w 550035"/>
              <a:gd name="connsiteY0" fmla="*/ 511529 h 606933"/>
              <a:gd name="connsiteX1" fmla="*/ 444280 w 550035"/>
              <a:gd name="connsiteY1" fmla="*/ 511529 h 606933"/>
              <a:gd name="connsiteX2" fmla="*/ 444280 w 550035"/>
              <a:gd name="connsiteY2" fmla="*/ 520355 h 606933"/>
              <a:gd name="connsiteX3" fmla="*/ 441473 w 550035"/>
              <a:gd name="connsiteY3" fmla="*/ 527780 h 606933"/>
              <a:gd name="connsiteX4" fmla="*/ 373964 w 550035"/>
              <a:gd name="connsiteY4" fmla="*/ 603291 h 606933"/>
              <a:gd name="connsiteX5" fmla="*/ 365543 w 550035"/>
              <a:gd name="connsiteY5" fmla="*/ 606933 h 606933"/>
              <a:gd name="connsiteX6" fmla="*/ 355297 w 550035"/>
              <a:gd name="connsiteY6" fmla="*/ 606933 h 606933"/>
              <a:gd name="connsiteX7" fmla="*/ 347586 w 550035"/>
              <a:gd name="connsiteY7" fmla="*/ 241795 h 606933"/>
              <a:gd name="connsiteX8" fmla="*/ 363438 w 550035"/>
              <a:gd name="connsiteY8" fmla="*/ 241795 h 606933"/>
              <a:gd name="connsiteX9" fmla="*/ 363438 w 550035"/>
              <a:gd name="connsiteY9" fmla="*/ 257623 h 606933"/>
              <a:gd name="connsiteX10" fmla="*/ 118357 w 550035"/>
              <a:gd name="connsiteY10" fmla="*/ 502319 h 606933"/>
              <a:gd name="connsiteX11" fmla="*/ 102504 w 550035"/>
              <a:gd name="connsiteY11" fmla="*/ 502319 h 606933"/>
              <a:gd name="connsiteX12" fmla="*/ 102504 w 550035"/>
              <a:gd name="connsiteY12" fmla="*/ 486491 h 606933"/>
              <a:gd name="connsiteX13" fmla="*/ 485601 w 550035"/>
              <a:gd name="connsiteY13" fmla="*/ 55323 h 606933"/>
              <a:gd name="connsiteX14" fmla="*/ 532876 w 550035"/>
              <a:gd name="connsiteY14" fmla="*/ 72553 h 606933"/>
              <a:gd name="connsiteX15" fmla="*/ 509168 w 550035"/>
              <a:gd name="connsiteY15" fmla="*/ 232950 h 606933"/>
              <a:gd name="connsiteX16" fmla="*/ 504960 w 550035"/>
              <a:gd name="connsiteY16" fmla="*/ 237153 h 606933"/>
              <a:gd name="connsiteX17" fmla="*/ 453195 w 550035"/>
              <a:gd name="connsiteY17" fmla="*/ 266430 h 606933"/>
              <a:gd name="connsiteX18" fmla="*/ 461331 w 550035"/>
              <a:gd name="connsiteY18" fmla="*/ 287443 h 606933"/>
              <a:gd name="connsiteX19" fmla="*/ 459087 w 550035"/>
              <a:gd name="connsiteY19" fmla="*/ 299910 h 606933"/>
              <a:gd name="connsiteX20" fmla="*/ 433275 w 550035"/>
              <a:gd name="connsiteY20" fmla="*/ 327367 h 606933"/>
              <a:gd name="connsiteX21" fmla="*/ 241085 w 550035"/>
              <a:gd name="connsiteY21" fmla="*/ 423185 h 606933"/>
              <a:gd name="connsiteX22" fmla="*/ 238139 w 550035"/>
              <a:gd name="connsiteY22" fmla="*/ 423745 h 606933"/>
              <a:gd name="connsiteX23" fmla="*/ 383895 w 550035"/>
              <a:gd name="connsiteY23" fmla="*/ 278057 h 606933"/>
              <a:gd name="connsiteX24" fmla="*/ 395678 w 550035"/>
              <a:gd name="connsiteY24" fmla="*/ 249760 h 606933"/>
              <a:gd name="connsiteX25" fmla="*/ 383895 w 550035"/>
              <a:gd name="connsiteY25" fmla="*/ 221323 h 606933"/>
              <a:gd name="connsiteX26" fmla="*/ 355557 w 550035"/>
              <a:gd name="connsiteY26" fmla="*/ 209556 h 606933"/>
              <a:gd name="connsiteX27" fmla="*/ 327079 w 550035"/>
              <a:gd name="connsiteY27" fmla="*/ 221323 h 606933"/>
              <a:gd name="connsiteX28" fmla="*/ 176414 w 550035"/>
              <a:gd name="connsiteY28" fmla="*/ 371634 h 606933"/>
              <a:gd name="connsiteX29" fmla="*/ 176835 w 550035"/>
              <a:gd name="connsiteY29" fmla="*/ 368972 h 606933"/>
              <a:gd name="connsiteX30" fmla="*/ 234071 w 550035"/>
              <a:gd name="connsiteY30" fmla="*/ 220763 h 606933"/>
              <a:gd name="connsiteX31" fmla="*/ 245574 w 550035"/>
              <a:gd name="connsiteY31" fmla="*/ 216280 h 606933"/>
              <a:gd name="connsiteX32" fmla="*/ 268020 w 550035"/>
              <a:gd name="connsiteY32" fmla="*/ 219922 h 606933"/>
              <a:gd name="connsiteX33" fmla="*/ 286257 w 550035"/>
              <a:gd name="connsiteY33" fmla="*/ 165710 h 606933"/>
              <a:gd name="connsiteX34" fmla="*/ 289483 w 550035"/>
              <a:gd name="connsiteY34" fmla="*/ 160807 h 606933"/>
              <a:gd name="connsiteX35" fmla="*/ 426822 w 550035"/>
              <a:gd name="connsiteY35" fmla="*/ 68211 h 606933"/>
              <a:gd name="connsiteX36" fmla="*/ 485601 w 550035"/>
              <a:gd name="connsiteY36" fmla="*/ 55323 h 606933"/>
              <a:gd name="connsiteX37" fmla="*/ 11221 w 550035"/>
              <a:gd name="connsiteY37" fmla="*/ 0 h 606933"/>
              <a:gd name="connsiteX38" fmla="*/ 432988 w 550035"/>
              <a:gd name="connsiteY38" fmla="*/ 0 h 606933"/>
              <a:gd name="connsiteX39" fmla="*/ 444209 w 550035"/>
              <a:gd name="connsiteY39" fmla="*/ 11206 h 606933"/>
              <a:gd name="connsiteX40" fmla="*/ 444209 w 550035"/>
              <a:gd name="connsiteY40" fmla="*/ 32077 h 606933"/>
              <a:gd name="connsiteX41" fmla="*/ 416157 w 550035"/>
              <a:gd name="connsiteY41" fmla="*/ 41321 h 606933"/>
              <a:gd name="connsiteX42" fmla="*/ 269443 w 550035"/>
              <a:gd name="connsiteY42" fmla="*/ 139792 h 606933"/>
              <a:gd name="connsiteX43" fmla="*/ 258783 w 550035"/>
              <a:gd name="connsiteY43" fmla="*/ 156461 h 606933"/>
              <a:gd name="connsiteX44" fmla="*/ 248404 w 550035"/>
              <a:gd name="connsiteY44" fmla="*/ 187557 h 606933"/>
              <a:gd name="connsiteX45" fmla="*/ 243635 w 550035"/>
              <a:gd name="connsiteY45" fmla="*/ 187277 h 606933"/>
              <a:gd name="connsiteX46" fmla="*/ 211515 w 550035"/>
              <a:gd name="connsiteY46" fmla="*/ 202685 h 606933"/>
              <a:gd name="connsiteX47" fmla="*/ 147976 w 550035"/>
              <a:gd name="connsiteY47" fmla="*/ 365589 h 606933"/>
              <a:gd name="connsiteX48" fmla="*/ 140683 w 550035"/>
              <a:gd name="connsiteY48" fmla="*/ 427220 h 606933"/>
              <a:gd name="connsiteX49" fmla="*/ 91871 w 550035"/>
              <a:gd name="connsiteY49" fmla="*/ 475965 h 606933"/>
              <a:gd name="connsiteX50" fmla="*/ 84157 w 550035"/>
              <a:gd name="connsiteY50" fmla="*/ 494455 h 606933"/>
              <a:gd name="connsiteX51" fmla="*/ 91871 w 550035"/>
              <a:gd name="connsiteY51" fmla="*/ 512945 h 606933"/>
              <a:gd name="connsiteX52" fmla="*/ 110386 w 550035"/>
              <a:gd name="connsiteY52" fmla="*/ 520649 h 606933"/>
              <a:gd name="connsiteX53" fmla="*/ 128901 w 550035"/>
              <a:gd name="connsiteY53" fmla="*/ 512945 h 606933"/>
              <a:gd name="connsiteX54" fmla="*/ 176309 w 550035"/>
              <a:gd name="connsiteY54" fmla="*/ 465600 h 606933"/>
              <a:gd name="connsiteX55" fmla="*/ 246861 w 550035"/>
              <a:gd name="connsiteY55" fmla="*/ 451453 h 606933"/>
              <a:gd name="connsiteX56" fmla="*/ 444209 w 550035"/>
              <a:gd name="connsiteY56" fmla="*/ 356764 h 606933"/>
              <a:gd name="connsiteX57" fmla="*/ 444209 w 550035"/>
              <a:gd name="connsiteY57" fmla="*/ 481708 h 606933"/>
              <a:gd name="connsiteX58" fmla="*/ 340415 w 550035"/>
              <a:gd name="connsiteY58" fmla="*/ 481708 h 606933"/>
              <a:gd name="connsiteX59" fmla="*/ 325407 w 550035"/>
              <a:gd name="connsiteY59" fmla="*/ 496696 h 606933"/>
              <a:gd name="connsiteX60" fmla="*/ 325407 w 550035"/>
              <a:gd name="connsiteY60" fmla="*/ 606933 h 606933"/>
              <a:gd name="connsiteX61" fmla="*/ 11221 w 550035"/>
              <a:gd name="connsiteY61" fmla="*/ 606933 h 606933"/>
              <a:gd name="connsiteX62" fmla="*/ 0 w 550035"/>
              <a:gd name="connsiteY62" fmla="*/ 595727 h 606933"/>
              <a:gd name="connsiteX63" fmla="*/ 0 w 550035"/>
              <a:gd name="connsiteY63" fmla="*/ 11206 h 606933"/>
              <a:gd name="connsiteX64" fmla="*/ 11221 w 550035"/>
              <a:gd name="connsiteY64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50035" h="606933">
                <a:moveTo>
                  <a:pt x="355297" y="511529"/>
                </a:moveTo>
                <a:lnTo>
                  <a:pt x="444280" y="511529"/>
                </a:lnTo>
                <a:lnTo>
                  <a:pt x="444280" y="520355"/>
                </a:lnTo>
                <a:cubicBezTo>
                  <a:pt x="444280" y="523157"/>
                  <a:pt x="443298" y="525678"/>
                  <a:pt x="441473" y="527780"/>
                </a:cubicBezTo>
                <a:lnTo>
                  <a:pt x="373964" y="603291"/>
                </a:lnTo>
                <a:cubicBezTo>
                  <a:pt x="371859" y="605672"/>
                  <a:pt x="368771" y="606933"/>
                  <a:pt x="365543" y="606933"/>
                </a:cubicBezTo>
                <a:lnTo>
                  <a:pt x="355297" y="606933"/>
                </a:lnTo>
                <a:close/>
                <a:moveTo>
                  <a:pt x="347586" y="241795"/>
                </a:moveTo>
                <a:cubicBezTo>
                  <a:pt x="351935" y="237453"/>
                  <a:pt x="359089" y="237453"/>
                  <a:pt x="363438" y="241795"/>
                </a:cubicBezTo>
                <a:cubicBezTo>
                  <a:pt x="367787" y="246137"/>
                  <a:pt x="367787" y="253281"/>
                  <a:pt x="363438" y="257623"/>
                </a:cubicBezTo>
                <a:lnTo>
                  <a:pt x="118357" y="502319"/>
                </a:lnTo>
                <a:cubicBezTo>
                  <a:pt x="113868" y="506801"/>
                  <a:pt x="106853" y="506801"/>
                  <a:pt x="102504" y="502319"/>
                </a:cubicBezTo>
                <a:cubicBezTo>
                  <a:pt x="98015" y="497977"/>
                  <a:pt x="98015" y="490973"/>
                  <a:pt x="102504" y="486491"/>
                </a:cubicBezTo>
                <a:close/>
                <a:moveTo>
                  <a:pt x="485601" y="55323"/>
                </a:moveTo>
                <a:cubicBezTo>
                  <a:pt x="505661" y="55323"/>
                  <a:pt x="521513" y="61066"/>
                  <a:pt x="532876" y="72553"/>
                </a:cubicBezTo>
                <a:cubicBezTo>
                  <a:pt x="562336" y="101971"/>
                  <a:pt x="553498" y="161927"/>
                  <a:pt x="509168" y="232950"/>
                </a:cubicBezTo>
                <a:cubicBezTo>
                  <a:pt x="508186" y="234771"/>
                  <a:pt x="506643" y="236172"/>
                  <a:pt x="504960" y="237153"/>
                </a:cubicBezTo>
                <a:lnTo>
                  <a:pt x="453195" y="266430"/>
                </a:lnTo>
                <a:lnTo>
                  <a:pt x="461331" y="287443"/>
                </a:lnTo>
                <a:cubicBezTo>
                  <a:pt x="462875" y="291785"/>
                  <a:pt x="462033" y="296408"/>
                  <a:pt x="459087" y="299910"/>
                </a:cubicBezTo>
                <a:cubicBezTo>
                  <a:pt x="450810" y="309156"/>
                  <a:pt x="442113" y="318402"/>
                  <a:pt x="433275" y="327367"/>
                </a:cubicBezTo>
                <a:cubicBezTo>
                  <a:pt x="373934" y="386623"/>
                  <a:pt x="296077" y="412118"/>
                  <a:pt x="241085" y="423185"/>
                </a:cubicBezTo>
                <a:lnTo>
                  <a:pt x="238139" y="423745"/>
                </a:lnTo>
                <a:lnTo>
                  <a:pt x="383895" y="278057"/>
                </a:lnTo>
                <a:cubicBezTo>
                  <a:pt x="391470" y="270493"/>
                  <a:pt x="395678" y="260407"/>
                  <a:pt x="395678" y="249760"/>
                </a:cubicBezTo>
                <a:cubicBezTo>
                  <a:pt x="395678" y="238974"/>
                  <a:pt x="391470" y="228888"/>
                  <a:pt x="383895" y="221323"/>
                </a:cubicBezTo>
                <a:cubicBezTo>
                  <a:pt x="376319" y="213758"/>
                  <a:pt x="366219" y="209556"/>
                  <a:pt x="355557" y="209556"/>
                </a:cubicBezTo>
                <a:cubicBezTo>
                  <a:pt x="344755" y="209556"/>
                  <a:pt x="334655" y="213758"/>
                  <a:pt x="327079" y="221323"/>
                </a:cubicBezTo>
                <a:lnTo>
                  <a:pt x="176414" y="371634"/>
                </a:lnTo>
                <a:lnTo>
                  <a:pt x="176835" y="368972"/>
                </a:lnTo>
                <a:cubicBezTo>
                  <a:pt x="181605" y="328207"/>
                  <a:pt x="195493" y="269232"/>
                  <a:pt x="234071" y="220763"/>
                </a:cubicBezTo>
                <a:cubicBezTo>
                  <a:pt x="236877" y="217401"/>
                  <a:pt x="241225" y="215720"/>
                  <a:pt x="245574" y="216280"/>
                </a:cubicBezTo>
                <a:lnTo>
                  <a:pt x="268020" y="219922"/>
                </a:lnTo>
                <a:lnTo>
                  <a:pt x="286257" y="165710"/>
                </a:lnTo>
                <a:cubicBezTo>
                  <a:pt x="286818" y="163888"/>
                  <a:pt x="287940" y="162067"/>
                  <a:pt x="289483" y="160807"/>
                </a:cubicBezTo>
                <a:cubicBezTo>
                  <a:pt x="334374" y="118221"/>
                  <a:pt x="383193" y="85301"/>
                  <a:pt x="426822" y="68211"/>
                </a:cubicBezTo>
                <a:cubicBezTo>
                  <a:pt x="448566" y="59666"/>
                  <a:pt x="468346" y="55323"/>
                  <a:pt x="485601" y="55323"/>
                </a:cubicBezTo>
                <a:close/>
                <a:moveTo>
                  <a:pt x="11221" y="0"/>
                </a:moveTo>
                <a:lnTo>
                  <a:pt x="432988" y="0"/>
                </a:lnTo>
                <a:cubicBezTo>
                  <a:pt x="439300" y="0"/>
                  <a:pt x="444209" y="5043"/>
                  <a:pt x="444209" y="11206"/>
                </a:cubicBezTo>
                <a:lnTo>
                  <a:pt x="444209" y="32077"/>
                </a:lnTo>
                <a:cubicBezTo>
                  <a:pt x="435232" y="34458"/>
                  <a:pt x="425835" y="37539"/>
                  <a:pt x="416157" y="41321"/>
                </a:cubicBezTo>
                <a:cubicBezTo>
                  <a:pt x="369169" y="59811"/>
                  <a:pt x="317132" y="94689"/>
                  <a:pt x="269443" y="139792"/>
                </a:cubicBezTo>
                <a:cubicBezTo>
                  <a:pt x="264674" y="144274"/>
                  <a:pt x="260887" y="150157"/>
                  <a:pt x="258783" y="156461"/>
                </a:cubicBezTo>
                <a:lnTo>
                  <a:pt x="248404" y="187557"/>
                </a:lnTo>
                <a:cubicBezTo>
                  <a:pt x="246861" y="187277"/>
                  <a:pt x="245178" y="187277"/>
                  <a:pt x="243635" y="187277"/>
                </a:cubicBezTo>
                <a:cubicBezTo>
                  <a:pt x="231011" y="187277"/>
                  <a:pt x="219370" y="192879"/>
                  <a:pt x="211515" y="202685"/>
                </a:cubicBezTo>
                <a:cubicBezTo>
                  <a:pt x="168595" y="256612"/>
                  <a:pt x="153306" y="321046"/>
                  <a:pt x="147976" y="365589"/>
                </a:cubicBezTo>
                <a:lnTo>
                  <a:pt x="140683" y="427220"/>
                </a:lnTo>
                <a:lnTo>
                  <a:pt x="91871" y="475965"/>
                </a:lnTo>
                <a:cubicBezTo>
                  <a:pt x="86962" y="480868"/>
                  <a:pt x="84157" y="487451"/>
                  <a:pt x="84157" y="494455"/>
                </a:cubicBezTo>
                <a:cubicBezTo>
                  <a:pt x="84157" y="501459"/>
                  <a:pt x="86962" y="508042"/>
                  <a:pt x="91871" y="512945"/>
                </a:cubicBezTo>
                <a:cubicBezTo>
                  <a:pt x="96780" y="517847"/>
                  <a:pt x="103373" y="520649"/>
                  <a:pt x="110386" y="520649"/>
                </a:cubicBezTo>
                <a:cubicBezTo>
                  <a:pt x="117399" y="520649"/>
                  <a:pt x="123992" y="517847"/>
                  <a:pt x="128901" y="512945"/>
                </a:cubicBezTo>
                <a:lnTo>
                  <a:pt x="176309" y="465600"/>
                </a:lnTo>
                <a:lnTo>
                  <a:pt x="246861" y="451453"/>
                </a:lnTo>
                <a:cubicBezTo>
                  <a:pt x="302825" y="440247"/>
                  <a:pt x="381232" y="414754"/>
                  <a:pt x="444209" y="356764"/>
                </a:cubicBezTo>
                <a:lnTo>
                  <a:pt x="444209" y="481708"/>
                </a:lnTo>
                <a:lnTo>
                  <a:pt x="340415" y="481708"/>
                </a:lnTo>
                <a:cubicBezTo>
                  <a:pt x="332140" y="481708"/>
                  <a:pt x="325407" y="488432"/>
                  <a:pt x="325407" y="496696"/>
                </a:cubicBezTo>
                <a:lnTo>
                  <a:pt x="325407" y="606933"/>
                </a:lnTo>
                <a:lnTo>
                  <a:pt x="11221" y="606933"/>
                </a:lnTo>
                <a:cubicBezTo>
                  <a:pt x="4909" y="606933"/>
                  <a:pt x="0" y="602031"/>
                  <a:pt x="0" y="595727"/>
                </a:cubicBezTo>
                <a:lnTo>
                  <a:pt x="0" y="11206"/>
                </a:lnTo>
                <a:cubicBezTo>
                  <a:pt x="0" y="5043"/>
                  <a:pt x="4909" y="0"/>
                  <a:pt x="11221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文本框 16"/>
          <p:cNvSpPr txBox="1"/>
          <p:nvPr/>
        </p:nvSpPr>
        <p:spPr>
          <a:xfrm>
            <a:off x="2499546" y="4690628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工作业绩成果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9494" y="3315834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存在问题分析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9494" y="4690628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后续工作计划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88769" y="3132877"/>
            <a:ext cx="0" cy="2160000"/>
          </a:xfrm>
          <a:prstGeom prst="line">
            <a:avLst/>
          </a:prstGeom>
          <a:ln w="15875">
            <a:solidFill>
              <a:srgbClr val="172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680564" y="3171073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80564" y="4545867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0770" y="3171073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0770" y="4545867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book_21788"/>
          <p:cNvSpPr>
            <a:spLocks noChangeAspect="1"/>
          </p:cNvSpPr>
          <p:nvPr/>
        </p:nvSpPr>
        <p:spPr bwMode="auto">
          <a:xfrm>
            <a:off x="1788308" y="3332997"/>
            <a:ext cx="518699" cy="418124"/>
          </a:xfrm>
          <a:custGeom>
            <a:avLst/>
            <a:gdLst>
              <a:gd name="T0" fmla="*/ 646 w 726"/>
              <a:gd name="T1" fmla="*/ 0 h 586"/>
              <a:gd name="T2" fmla="*/ 326 w 726"/>
              <a:gd name="T3" fmla="*/ 65 h 586"/>
              <a:gd name="T4" fmla="*/ 31 w 726"/>
              <a:gd name="T5" fmla="*/ 65 h 586"/>
              <a:gd name="T6" fmla="*/ 0 w 726"/>
              <a:gd name="T7" fmla="*/ 585 h 586"/>
              <a:gd name="T8" fmla="*/ 323 w 726"/>
              <a:gd name="T9" fmla="*/ 586 h 586"/>
              <a:gd name="T10" fmla="*/ 351 w 726"/>
              <a:gd name="T11" fmla="*/ 585 h 586"/>
              <a:gd name="T12" fmla="*/ 354 w 726"/>
              <a:gd name="T13" fmla="*/ 585 h 586"/>
              <a:gd name="T14" fmla="*/ 726 w 726"/>
              <a:gd name="T15" fmla="*/ 65 h 586"/>
              <a:gd name="T16" fmla="*/ 62 w 726"/>
              <a:gd name="T17" fmla="*/ 65 h 586"/>
              <a:gd name="T18" fmla="*/ 182 w 726"/>
              <a:gd name="T19" fmla="*/ 65 h 586"/>
              <a:gd name="T20" fmla="*/ 323 w 726"/>
              <a:gd name="T21" fmla="*/ 103 h 586"/>
              <a:gd name="T22" fmla="*/ 62 w 726"/>
              <a:gd name="T23" fmla="*/ 490 h 586"/>
              <a:gd name="T24" fmla="*/ 62 w 726"/>
              <a:gd name="T25" fmla="*/ 65 h 586"/>
              <a:gd name="T26" fmla="*/ 615 w 726"/>
              <a:gd name="T27" fmla="*/ 65 h 586"/>
              <a:gd name="T28" fmla="*/ 615 w 726"/>
              <a:gd name="T29" fmla="*/ 490 h 586"/>
              <a:gd name="T30" fmla="*/ 354 w 726"/>
              <a:gd name="T31" fmla="*/ 103 h 586"/>
              <a:gd name="T32" fmla="*/ 496 w 726"/>
              <a:gd name="T33" fmla="*/ 65 h 586"/>
              <a:gd name="T34" fmla="*/ 699 w 726"/>
              <a:gd name="T35" fmla="*/ 344 h 586"/>
              <a:gd name="T36" fmla="*/ 663 w 726"/>
              <a:gd name="T37" fmla="*/ 344 h 586"/>
              <a:gd name="T38" fmla="*/ 689 w 726"/>
              <a:gd name="T39" fmla="*/ 307 h 586"/>
              <a:gd name="T40" fmla="*/ 699 w 726"/>
              <a:gd name="T41" fmla="*/ 344 h 586"/>
              <a:gd name="T42" fmla="*/ 47 w 726"/>
              <a:gd name="T43" fmla="*/ 518 h 586"/>
              <a:gd name="T44" fmla="*/ 47 w 726"/>
              <a:gd name="T45" fmla="*/ 548 h 586"/>
              <a:gd name="T46" fmla="*/ 636 w 726"/>
              <a:gd name="T47" fmla="*/ 548 h 586"/>
              <a:gd name="T48" fmla="*/ 636 w 726"/>
              <a:gd name="T49" fmla="*/ 517 h 586"/>
              <a:gd name="T50" fmla="*/ 95 w 726"/>
              <a:gd name="T51" fmla="*/ 116 h 586"/>
              <a:gd name="T52" fmla="*/ 105 w 726"/>
              <a:gd name="T53" fmla="*/ 86 h 586"/>
              <a:gd name="T54" fmla="*/ 298 w 726"/>
              <a:gd name="T55" fmla="*/ 150 h 586"/>
              <a:gd name="T56" fmla="*/ 288 w 726"/>
              <a:gd name="T57" fmla="*/ 263 h 586"/>
              <a:gd name="T58" fmla="*/ 105 w 726"/>
              <a:gd name="T59" fmla="*/ 169 h 586"/>
              <a:gd name="T60" fmla="*/ 288 w 726"/>
              <a:gd name="T61" fmla="*/ 263 h 586"/>
              <a:gd name="T62" fmla="*/ 95 w 726"/>
              <a:gd name="T63" fmla="*/ 283 h 586"/>
              <a:gd name="T64" fmla="*/ 298 w 726"/>
              <a:gd name="T65" fmla="*/ 317 h 586"/>
              <a:gd name="T66" fmla="*/ 288 w 726"/>
              <a:gd name="T67" fmla="*/ 430 h 586"/>
              <a:gd name="T68" fmla="*/ 105 w 726"/>
              <a:gd name="T69" fmla="*/ 337 h 586"/>
              <a:gd name="T70" fmla="*/ 288 w 726"/>
              <a:gd name="T71" fmla="*/ 430 h 586"/>
              <a:gd name="T72" fmla="*/ 95 w 726"/>
              <a:gd name="T73" fmla="*/ 440 h 586"/>
              <a:gd name="T74" fmla="*/ 298 w 726"/>
              <a:gd name="T75" fmla="*/ 475 h 586"/>
              <a:gd name="T76" fmla="*/ 389 w 726"/>
              <a:gd name="T77" fmla="*/ 180 h 586"/>
              <a:gd name="T78" fmla="*/ 522 w 726"/>
              <a:gd name="T79" fmla="*/ 103 h 586"/>
              <a:gd name="T80" fmla="*/ 578 w 726"/>
              <a:gd name="T81" fmla="*/ 103 h 586"/>
              <a:gd name="T82" fmla="*/ 389 w 726"/>
              <a:gd name="T83" fmla="*/ 180 h 586"/>
              <a:gd name="T84" fmla="*/ 379 w 726"/>
              <a:gd name="T85" fmla="*/ 234 h 586"/>
              <a:gd name="T86" fmla="*/ 582 w 726"/>
              <a:gd name="T87" fmla="*/ 199 h 586"/>
              <a:gd name="T88" fmla="*/ 389 w 726"/>
              <a:gd name="T89" fmla="*/ 347 h 586"/>
              <a:gd name="T90" fmla="*/ 572 w 726"/>
              <a:gd name="T91" fmla="*/ 253 h 586"/>
              <a:gd name="T92" fmla="*/ 389 w 726"/>
              <a:gd name="T93" fmla="*/ 347 h 586"/>
              <a:gd name="T94" fmla="*/ 379 w 726"/>
              <a:gd name="T95" fmla="*/ 401 h 586"/>
              <a:gd name="T96" fmla="*/ 582 w 726"/>
              <a:gd name="T97" fmla="*/ 366 h 586"/>
              <a:gd name="T98" fmla="*/ 389 w 726"/>
              <a:gd name="T99" fmla="*/ 504 h 586"/>
              <a:gd name="T100" fmla="*/ 572 w 726"/>
              <a:gd name="T101" fmla="*/ 410 h 586"/>
              <a:gd name="T102" fmla="*/ 389 w 726"/>
              <a:gd name="T103" fmla="*/ 50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6" h="586">
                <a:moveTo>
                  <a:pt x="646" y="65"/>
                </a:moveTo>
                <a:lnTo>
                  <a:pt x="646" y="0"/>
                </a:lnTo>
                <a:lnTo>
                  <a:pt x="351" y="65"/>
                </a:lnTo>
                <a:lnTo>
                  <a:pt x="326" y="65"/>
                </a:lnTo>
                <a:lnTo>
                  <a:pt x="31" y="0"/>
                </a:lnTo>
                <a:lnTo>
                  <a:pt x="31" y="65"/>
                </a:lnTo>
                <a:lnTo>
                  <a:pt x="0" y="65"/>
                </a:lnTo>
                <a:lnTo>
                  <a:pt x="0" y="585"/>
                </a:lnTo>
                <a:lnTo>
                  <a:pt x="323" y="585"/>
                </a:lnTo>
                <a:lnTo>
                  <a:pt x="323" y="586"/>
                </a:lnTo>
                <a:lnTo>
                  <a:pt x="326" y="585"/>
                </a:lnTo>
                <a:lnTo>
                  <a:pt x="351" y="585"/>
                </a:lnTo>
                <a:lnTo>
                  <a:pt x="354" y="586"/>
                </a:lnTo>
                <a:lnTo>
                  <a:pt x="354" y="585"/>
                </a:lnTo>
                <a:lnTo>
                  <a:pt x="726" y="585"/>
                </a:lnTo>
                <a:lnTo>
                  <a:pt x="726" y="65"/>
                </a:lnTo>
                <a:lnTo>
                  <a:pt x="646" y="65"/>
                </a:lnTo>
                <a:close/>
                <a:moveTo>
                  <a:pt x="62" y="65"/>
                </a:moveTo>
                <a:lnTo>
                  <a:pt x="62" y="39"/>
                </a:lnTo>
                <a:lnTo>
                  <a:pt x="182" y="65"/>
                </a:lnTo>
                <a:lnTo>
                  <a:pt x="323" y="97"/>
                </a:lnTo>
                <a:lnTo>
                  <a:pt x="323" y="103"/>
                </a:lnTo>
                <a:lnTo>
                  <a:pt x="323" y="547"/>
                </a:lnTo>
                <a:lnTo>
                  <a:pt x="62" y="490"/>
                </a:lnTo>
                <a:lnTo>
                  <a:pt x="62" y="103"/>
                </a:lnTo>
                <a:lnTo>
                  <a:pt x="62" y="65"/>
                </a:lnTo>
                <a:close/>
                <a:moveTo>
                  <a:pt x="615" y="39"/>
                </a:moveTo>
                <a:lnTo>
                  <a:pt x="615" y="65"/>
                </a:lnTo>
                <a:lnTo>
                  <a:pt x="615" y="103"/>
                </a:lnTo>
                <a:lnTo>
                  <a:pt x="615" y="490"/>
                </a:lnTo>
                <a:lnTo>
                  <a:pt x="354" y="547"/>
                </a:lnTo>
                <a:lnTo>
                  <a:pt x="354" y="103"/>
                </a:lnTo>
                <a:lnTo>
                  <a:pt x="354" y="97"/>
                </a:lnTo>
                <a:lnTo>
                  <a:pt x="496" y="65"/>
                </a:lnTo>
                <a:lnTo>
                  <a:pt x="615" y="39"/>
                </a:lnTo>
                <a:close/>
                <a:moveTo>
                  <a:pt x="699" y="344"/>
                </a:moveTo>
                <a:lnTo>
                  <a:pt x="689" y="344"/>
                </a:lnTo>
                <a:lnTo>
                  <a:pt x="663" y="344"/>
                </a:lnTo>
                <a:lnTo>
                  <a:pt x="663" y="307"/>
                </a:lnTo>
                <a:lnTo>
                  <a:pt x="689" y="307"/>
                </a:lnTo>
                <a:lnTo>
                  <a:pt x="699" y="307"/>
                </a:lnTo>
                <a:lnTo>
                  <a:pt x="699" y="344"/>
                </a:lnTo>
                <a:close/>
                <a:moveTo>
                  <a:pt x="47" y="548"/>
                </a:moveTo>
                <a:lnTo>
                  <a:pt x="47" y="518"/>
                </a:lnTo>
                <a:lnTo>
                  <a:pt x="182" y="548"/>
                </a:lnTo>
                <a:lnTo>
                  <a:pt x="47" y="548"/>
                </a:lnTo>
                <a:close/>
                <a:moveTo>
                  <a:pt x="636" y="517"/>
                </a:moveTo>
                <a:lnTo>
                  <a:pt x="636" y="548"/>
                </a:lnTo>
                <a:lnTo>
                  <a:pt x="496" y="548"/>
                </a:lnTo>
                <a:lnTo>
                  <a:pt x="636" y="517"/>
                </a:lnTo>
                <a:close/>
                <a:moveTo>
                  <a:pt x="288" y="180"/>
                </a:moveTo>
                <a:lnTo>
                  <a:pt x="95" y="116"/>
                </a:lnTo>
                <a:lnTo>
                  <a:pt x="99" y="103"/>
                </a:lnTo>
                <a:lnTo>
                  <a:pt x="105" y="86"/>
                </a:lnTo>
                <a:lnTo>
                  <a:pt x="155" y="103"/>
                </a:lnTo>
                <a:lnTo>
                  <a:pt x="298" y="150"/>
                </a:lnTo>
                <a:lnTo>
                  <a:pt x="288" y="180"/>
                </a:lnTo>
                <a:close/>
                <a:moveTo>
                  <a:pt x="288" y="263"/>
                </a:moveTo>
                <a:lnTo>
                  <a:pt x="95" y="199"/>
                </a:lnTo>
                <a:lnTo>
                  <a:pt x="105" y="169"/>
                </a:lnTo>
                <a:lnTo>
                  <a:pt x="298" y="234"/>
                </a:lnTo>
                <a:lnTo>
                  <a:pt x="288" y="263"/>
                </a:lnTo>
                <a:close/>
                <a:moveTo>
                  <a:pt x="288" y="347"/>
                </a:moveTo>
                <a:lnTo>
                  <a:pt x="95" y="283"/>
                </a:lnTo>
                <a:lnTo>
                  <a:pt x="105" y="253"/>
                </a:lnTo>
                <a:lnTo>
                  <a:pt x="298" y="317"/>
                </a:lnTo>
                <a:lnTo>
                  <a:pt x="288" y="347"/>
                </a:lnTo>
                <a:close/>
                <a:moveTo>
                  <a:pt x="288" y="430"/>
                </a:moveTo>
                <a:lnTo>
                  <a:pt x="95" y="366"/>
                </a:lnTo>
                <a:lnTo>
                  <a:pt x="105" y="337"/>
                </a:lnTo>
                <a:lnTo>
                  <a:pt x="298" y="401"/>
                </a:lnTo>
                <a:lnTo>
                  <a:pt x="288" y="430"/>
                </a:lnTo>
                <a:close/>
                <a:moveTo>
                  <a:pt x="288" y="504"/>
                </a:moveTo>
                <a:lnTo>
                  <a:pt x="95" y="440"/>
                </a:lnTo>
                <a:lnTo>
                  <a:pt x="105" y="410"/>
                </a:lnTo>
                <a:lnTo>
                  <a:pt x="298" y="475"/>
                </a:lnTo>
                <a:lnTo>
                  <a:pt x="288" y="504"/>
                </a:lnTo>
                <a:close/>
                <a:moveTo>
                  <a:pt x="389" y="180"/>
                </a:moveTo>
                <a:lnTo>
                  <a:pt x="379" y="150"/>
                </a:lnTo>
                <a:lnTo>
                  <a:pt x="522" y="103"/>
                </a:lnTo>
                <a:lnTo>
                  <a:pt x="572" y="86"/>
                </a:lnTo>
                <a:lnTo>
                  <a:pt x="578" y="103"/>
                </a:lnTo>
                <a:lnTo>
                  <a:pt x="582" y="116"/>
                </a:lnTo>
                <a:lnTo>
                  <a:pt x="389" y="180"/>
                </a:lnTo>
                <a:close/>
                <a:moveTo>
                  <a:pt x="389" y="263"/>
                </a:moveTo>
                <a:lnTo>
                  <a:pt x="379" y="234"/>
                </a:lnTo>
                <a:lnTo>
                  <a:pt x="572" y="169"/>
                </a:lnTo>
                <a:lnTo>
                  <a:pt x="582" y="199"/>
                </a:lnTo>
                <a:lnTo>
                  <a:pt x="389" y="263"/>
                </a:lnTo>
                <a:close/>
                <a:moveTo>
                  <a:pt x="389" y="347"/>
                </a:moveTo>
                <a:lnTo>
                  <a:pt x="379" y="317"/>
                </a:lnTo>
                <a:lnTo>
                  <a:pt x="572" y="253"/>
                </a:lnTo>
                <a:lnTo>
                  <a:pt x="582" y="283"/>
                </a:lnTo>
                <a:lnTo>
                  <a:pt x="389" y="347"/>
                </a:lnTo>
                <a:close/>
                <a:moveTo>
                  <a:pt x="389" y="430"/>
                </a:moveTo>
                <a:lnTo>
                  <a:pt x="379" y="401"/>
                </a:lnTo>
                <a:lnTo>
                  <a:pt x="572" y="337"/>
                </a:lnTo>
                <a:lnTo>
                  <a:pt x="582" y="366"/>
                </a:lnTo>
                <a:lnTo>
                  <a:pt x="389" y="430"/>
                </a:lnTo>
                <a:close/>
                <a:moveTo>
                  <a:pt x="389" y="504"/>
                </a:moveTo>
                <a:lnTo>
                  <a:pt x="379" y="475"/>
                </a:lnTo>
                <a:lnTo>
                  <a:pt x="572" y="410"/>
                </a:lnTo>
                <a:lnTo>
                  <a:pt x="582" y="440"/>
                </a:lnTo>
                <a:lnTo>
                  <a:pt x="389" y="504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后续工作计划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Follow-up work plan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paper-and-feather_103450"/>
          <p:cNvSpPr>
            <a:spLocks noChangeAspect="1"/>
          </p:cNvSpPr>
          <p:nvPr/>
        </p:nvSpPr>
        <p:spPr bwMode="auto">
          <a:xfrm>
            <a:off x="5591175" y="2150446"/>
            <a:ext cx="1009650" cy="1114092"/>
          </a:xfrm>
          <a:custGeom>
            <a:avLst/>
            <a:gdLst>
              <a:gd name="connsiteX0" fmla="*/ 355297 w 550035"/>
              <a:gd name="connsiteY0" fmla="*/ 511529 h 606933"/>
              <a:gd name="connsiteX1" fmla="*/ 444280 w 550035"/>
              <a:gd name="connsiteY1" fmla="*/ 511529 h 606933"/>
              <a:gd name="connsiteX2" fmla="*/ 444280 w 550035"/>
              <a:gd name="connsiteY2" fmla="*/ 520355 h 606933"/>
              <a:gd name="connsiteX3" fmla="*/ 441473 w 550035"/>
              <a:gd name="connsiteY3" fmla="*/ 527780 h 606933"/>
              <a:gd name="connsiteX4" fmla="*/ 373964 w 550035"/>
              <a:gd name="connsiteY4" fmla="*/ 603291 h 606933"/>
              <a:gd name="connsiteX5" fmla="*/ 365543 w 550035"/>
              <a:gd name="connsiteY5" fmla="*/ 606933 h 606933"/>
              <a:gd name="connsiteX6" fmla="*/ 355297 w 550035"/>
              <a:gd name="connsiteY6" fmla="*/ 606933 h 606933"/>
              <a:gd name="connsiteX7" fmla="*/ 347586 w 550035"/>
              <a:gd name="connsiteY7" fmla="*/ 241795 h 606933"/>
              <a:gd name="connsiteX8" fmla="*/ 363438 w 550035"/>
              <a:gd name="connsiteY8" fmla="*/ 241795 h 606933"/>
              <a:gd name="connsiteX9" fmla="*/ 363438 w 550035"/>
              <a:gd name="connsiteY9" fmla="*/ 257623 h 606933"/>
              <a:gd name="connsiteX10" fmla="*/ 118357 w 550035"/>
              <a:gd name="connsiteY10" fmla="*/ 502319 h 606933"/>
              <a:gd name="connsiteX11" fmla="*/ 102504 w 550035"/>
              <a:gd name="connsiteY11" fmla="*/ 502319 h 606933"/>
              <a:gd name="connsiteX12" fmla="*/ 102504 w 550035"/>
              <a:gd name="connsiteY12" fmla="*/ 486491 h 606933"/>
              <a:gd name="connsiteX13" fmla="*/ 485601 w 550035"/>
              <a:gd name="connsiteY13" fmla="*/ 55323 h 606933"/>
              <a:gd name="connsiteX14" fmla="*/ 532876 w 550035"/>
              <a:gd name="connsiteY14" fmla="*/ 72553 h 606933"/>
              <a:gd name="connsiteX15" fmla="*/ 509168 w 550035"/>
              <a:gd name="connsiteY15" fmla="*/ 232950 h 606933"/>
              <a:gd name="connsiteX16" fmla="*/ 504960 w 550035"/>
              <a:gd name="connsiteY16" fmla="*/ 237153 h 606933"/>
              <a:gd name="connsiteX17" fmla="*/ 453195 w 550035"/>
              <a:gd name="connsiteY17" fmla="*/ 266430 h 606933"/>
              <a:gd name="connsiteX18" fmla="*/ 461331 w 550035"/>
              <a:gd name="connsiteY18" fmla="*/ 287443 h 606933"/>
              <a:gd name="connsiteX19" fmla="*/ 459087 w 550035"/>
              <a:gd name="connsiteY19" fmla="*/ 299910 h 606933"/>
              <a:gd name="connsiteX20" fmla="*/ 433275 w 550035"/>
              <a:gd name="connsiteY20" fmla="*/ 327367 h 606933"/>
              <a:gd name="connsiteX21" fmla="*/ 241085 w 550035"/>
              <a:gd name="connsiteY21" fmla="*/ 423185 h 606933"/>
              <a:gd name="connsiteX22" fmla="*/ 238139 w 550035"/>
              <a:gd name="connsiteY22" fmla="*/ 423745 h 606933"/>
              <a:gd name="connsiteX23" fmla="*/ 383895 w 550035"/>
              <a:gd name="connsiteY23" fmla="*/ 278057 h 606933"/>
              <a:gd name="connsiteX24" fmla="*/ 395678 w 550035"/>
              <a:gd name="connsiteY24" fmla="*/ 249760 h 606933"/>
              <a:gd name="connsiteX25" fmla="*/ 383895 w 550035"/>
              <a:gd name="connsiteY25" fmla="*/ 221323 h 606933"/>
              <a:gd name="connsiteX26" fmla="*/ 355557 w 550035"/>
              <a:gd name="connsiteY26" fmla="*/ 209556 h 606933"/>
              <a:gd name="connsiteX27" fmla="*/ 327079 w 550035"/>
              <a:gd name="connsiteY27" fmla="*/ 221323 h 606933"/>
              <a:gd name="connsiteX28" fmla="*/ 176414 w 550035"/>
              <a:gd name="connsiteY28" fmla="*/ 371634 h 606933"/>
              <a:gd name="connsiteX29" fmla="*/ 176835 w 550035"/>
              <a:gd name="connsiteY29" fmla="*/ 368972 h 606933"/>
              <a:gd name="connsiteX30" fmla="*/ 234071 w 550035"/>
              <a:gd name="connsiteY30" fmla="*/ 220763 h 606933"/>
              <a:gd name="connsiteX31" fmla="*/ 245574 w 550035"/>
              <a:gd name="connsiteY31" fmla="*/ 216280 h 606933"/>
              <a:gd name="connsiteX32" fmla="*/ 268020 w 550035"/>
              <a:gd name="connsiteY32" fmla="*/ 219922 h 606933"/>
              <a:gd name="connsiteX33" fmla="*/ 286257 w 550035"/>
              <a:gd name="connsiteY33" fmla="*/ 165710 h 606933"/>
              <a:gd name="connsiteX34" fmla="*/ 289483 w 550035"/>
              <a:gd name="connsiteY34" fmla="*/ 160807 h 606933"/>
              <a:gd name="connsiteX35" fmla="*/ 426822 w 550035"/>
              <a:gd name="connsiteY35" fmla="*/ 68211 h 606933"/>
              <a:gd name="connsiteX36" fmla="*/ 485601 w 550035"/>
              <a:gd name="connsiteY36" fmla="*/ 55323 h 606933"/>
              <a:gd name="connsiteX37" fmla="*/ 11221 w 550035"/>
              <a:gd name="connsiteY37" fmla="*/ 0 h 606933"/>
              <a:gd name="connsiteX38" fmla="*/ 432988 w 550035"/>
              <a:gd name="connsiteY38" fmla="*/ 0 h 606933"/>
              <a:gd name="connsiteX39" fmla="*/ 444209 w 550035"/>
              <a:gd name="connsiteY39" fmla="*/ 11206 h 606933"/>
              <a:gd name="connsiteX40" fmla="*/ 444209 w 550035"/>
              <a:gd name="connsiteY40" fmla="*/ 32077 h 606933"/>
              <a:gd name="connsiteX41" fmla="*/ 416157 w 550035"/>
              <a:gd name="connsiteY41" fmla="*/ 41321 h 606933"/>
              <a:gd name="connsiteX42" fmla="*/ 269443 w 550035"/>
              <a:gd name="connsiteY42" fmla="*/ 139792 h 606933"/>
              <a:gd name="connsiteX43" fmla="*/ 258783 w 550035"/>
              <a:gd name="connsiteY43" fmla="*/ 156461 h 606933"/>
              <a:gd name="connsiteX44" fmla="*/ 248404 w 550035"/>
              <a:gd name="connsiteY44" fmla="*/ 187557 h 606933"/>
              <a:gd name="connsiteX45" fmla="*/ 243635 w 550035"/>
              <a:gd name="connsiteY45" fmla="*/ 187277 h 606933"/>
              <a:gd name="connsiteX46" fmla="*/ 211515 w 550035"/>
              <a:gd name="connsiteY46" fmla="*/ 202685 h 606933"/>
              <a:gd name="connsiteX47" fmla="*/ 147976 w 550035"/>
              <a:gd name="connsiteY47" fmla="*/ 365589 h 606933"/>
              <a:gd name="connsiteX48" fmla="*/ 140683 w 550035"/>
              <a:gd name="connsiteY48" fmla="*/ 427220 h 606933"/>
              <a:gd name="connsiteX49" fmla="*/ 91871 w 550035"/>
              <a:gd name="connsiteY49" fmla="*/ 475965 h 606933"/>
              <a:gd name="connsiteX50" fmla="*/ 84157 w 550035"/>
              <a:gd name="connsiteY50" fmla="*/ 494455 h 606933"/>
              <a:gd name="connsiteX51" fmla="*/ 91871 w 550035"/>
              <a:gd name="connsiteY51" fmla="*/ 512945 h 606933"/>
              <a:gd name="connsiteX52" fmla="*/ 110386 w 550035"/>
              <a:gd name="connsiteY52" fmla="*/ 520649 h 606933"/>
              <a:gd name="connsiteX53" fmla="*/ 128901 w 550035"/>
              <a:gd name="connsiteY53" fmla="*/ 512945 h 606933"/>
              <a:gd name="connsiteX54" fmla="*/ 176309 w 550035"/>
              <a:gd name="connsiteY54" fmla="*/ 465600 h 606933"/>
              <a:gd name="connsiteX55" fmla="*/ 246861 w 550035"/>
              <a:gd name="connsiteY55" fmla="*/ 451453 h 606933"/>
              <a:gd name="connsiteX56" fmla="*/ 444209 w 550035"/>
              <a:gd name="connsiteY56" fmla="*/ 356764 h 606933"/>
              <a:gd name="connsiteX57" fmla="*/ 444209 w 550035"/>
              <a:gd name="connsiteY57" fmla="*/ 481708 h 606933"/>
              <a:gd name="connsiteX58" fmla="*/ 340415 w 550035"/>
              <a:gd name="connsiteY58" fmla="*/ 481708 h 606933"/>
              <a:gd name="connsiteX59" fmla="*/ 325407 w 550035"/>
              <a:gd name="connsiteY59" fmla="*/ 496696 h 606933"/>
              <a:gd name="connsiteX60" fmla="*/ 325407 w 550035"/>
              <a:gd name="connsiteY60" fmla="*/ 606933 h 606933"/>
              <a:gd name="connsiteX61" fmla="*/ 11221 w 550035"/>
              <a:gd name="connsiteY61" fmla="*/ 606933 h 606933"/>
              <a:gd name="connsiteX62" fmla="*/ 0 w 550035"/>
              <a:gd name="connsiteY62" fmla="*/ 595727 h 606933"/>
              <a:gd name="connsiteX63" fmla="*/ 0 w 550035"/>
              <a:gd name="connsiteY63" fmla="*/ 11206 h 606933"/>
              <a:gd name="connsiteX64" fmla="*/ 11221 w 550035"/>
              <a:gd name="connsiteY64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50035" h="606933">
                <a:moveTo>
                  <a:pt x="355297" y="511529"/>
                </a:moveTo>
                <a:lnTo>
                  <a:pt x="444280" y="511529"/>
                </a:lnTo>
                <a:lnTo>
                  <a:pt x="444280" y="520355"/>
                </a:lnTo>
                <a:cubicBezTo>
                  <a:pt x="444280" y="523157"/>
                  <a:pt x="443298" y="525678"/>
                  <a:pt x="441473" y="527780"/>
                </a:cubicBezTo>
                <a:lnTo>
                  <a:pt x="373964" y="603291"/>
                </a:lnTo>
                <a:cubicBezTo>
                  <a:pt x="371859" y="605672"/>
                  <a:pt x="368771" y="606933"/>
                  <a:pt x="365543" y="606933"/>
                </a:cubicBezTo>
                <a:lnTo>
                  <a:pt x="355297" y="606933"/>
                </a:lnTo>
                <a:close/>
                <a:moveTo>
                  <a:pt x="347586" y="241795"/>
                </a:moveTo>
                <a:cubicBezTo>
                  <a:pt x="351935" y="237453"/>
                  <a:pt x="359089" y="237453"/>
                  <a:pt x="363438" y="241795"/>
                </a:cubicBezTo>
                <a:cubicBezTo>
                  <a:pt x="367787" y="246137"/>
                  <a:pt x="367787" y="253281"/>
                  <a:pt x="363438" y="257623"/>
                </a:cubicBezTo>
                <a:lnTo>
                  <a:pt x="118357" y="502319"/>
                </a:lnTo>
                <a:cubicBezTo>
                  <a:pt x="113868" y="506801"/>
                  <a:pt x="106853" y="506801"/>
                  <a:pt x="102504" y="502319"/>
                </a:cubicBezTo>
                <a:cubicBezTo>
                  <a:pt x="98015" y="497977"/>
                  <a:pt x="98015" y="490973"/>
                  <a:pt x="102504" y="486491"/>
                </a:cubicBezTo>
                <a:close/>
                <a:moveTo>
                  <a:pt x="485601" y="55323"/>
                </a:moveTo>
                <a:cubicBezTo>
                  <a:pt x="505661" y="55323"/>
                  <a:pt x="521513" y="61066"/>
                  <a:pt x="532876" y="72553"/>
                </a:cubicBezTo>
                <a:cubicBezTo>
                  <a:pt x="562336" y="101971"/>
                  <a:pt x="553498" y="161927"/>
                  <a:pt x="509168" y="232950"/>
                </a:cubicBezTo>
                <a:cubicBezTo>
                  <a:pt x="508186" y="234771"/>
                  <a:pt x="506643" y="236172"/>
                  <a:pt x="504960" y="237153"/>
                </a:cubicBezTo>
                <a:lnTo>
                  <a:pt x="453195" y="266430"/>
                </a:lnTo>
                <a:lnTo>
                  <a:pt x="461331" y="287443"/>
                </a:lnTo>
                <a:cubicBezTo>
                  <a:pt x="462875" y="291785"/>
                  <a:pt x="462033" y="296408"/>
                  <a:pt x="459087" y="299910"/>
                </a:cubicBezTo>
                <a:cubicBezTo>
                  <a:pt x="450810" y="309156"/>
                  <a:pt x="442113" y="318402"/>
                  <a:pt x="433275" y="327367"/>
                </a:cubicBezTo>
                <a:cubicBezTo>
                  <a:pt x="373934" y="386623"/>
                  <a:pt x="296077" y="412118"/>
                  <a:pt x="241085" y="423185"/>
                </a:cubicBezTo>
                <a:lnTo>
                  <a:pt x="238139" y="423745"/>
                </a:lnTo>
                <a:lnTo>
                  <a:pt x="383895" y="278057"/>
                </a:lnTo>
                <a:cubicBezTo>
                  <a:pt x="391470" y="270493"/>
                  <a:pt x="395678" y="260407"/>
                  <a:pt x="395678" y="249760"/>
                </a:cubicBezTo>
                <a:cubicBezTo>
                  <a:pt x="395678" y="238974"/>
                  <a:pt x="391470" y="228888"/>
                  <a:pt x="383895" y="221323"/>
                </a:cubicBezTo>
                <a:cubicBezTo>
                  <a:pt x="376319" y="213758"/>
                  <a:pt x="366219" y="209556"/>
                  <a:pt x="355557" y="209556"/>
                </a:cubicBezTo>
                <a:cubicBezTo>
                  <a:pt x="344755" y="209556"/>
                  <a:pt x="334655" y="213758"/>
                  <a:pt x="327079" y="221323"/>
                </a:cubicBezTo>
                <a:lnTo>
                  <a:pt x="176414" y="371634"/>
                </a:lnTo>
                <a:lnTo>
                  <a:pt x="176835" y="368972"/>
                </a:lnTo>
                <a:cubicBezTo>
                  <a:pt x="181605" y="328207"/>
                  <a:pt x="195493" y="269232"/>
                  <a:pt x="234071" y="220763"/>
                </a:cubicBezTo>
                <a:cubicBezTo>
                  <a:pt x="236877" y="217401"/>
                  <a:pt x="241225" y="215720"/>
                  <a:pt x="245574" y="216280"/>
                </a:cubicBezTo>
                <a:lnTo>
                  <a:pt x="268020" y="219922"/>
                </a:lnTo>
                <a:lnTo>
                  <a:pt x="286257" y="165710"/>
                </a:lnTo>
                <a:cubicBezTo>
                  <a:pt x="286818" y="163888"/>
                  <a:pt x="287940" y="162067"/>
                  <a:pt x="289483" y="160807"/>
                </a:cubicBezTo>
                <a:cubicBezTo>
                  <a:pt x="334374" y="118221"/>
                  <a:pt x="383193" y="85301"/>
                  <a:pt x="426822" y="68211"/>
                </a:cubicBezTo>
                <a:cubicBezTo>
                  <a:pt x="448566" y="59666"/>
                  <a:pt x="468346" y="55323"/>
                  <a:pt x="485601" y="55323"/>
                </a:cubicBezTo>
                <a:close/>
                <a:moveTo>
                  <a:pt x="11221" y="0"/>
                </a:moveTo>
                <a:lnTo>
                  <a:pt x="432988" y="0"/>
                </a:lnTo>
                <a:cubicBezTo>
                  <a:pt x="439300" y="0"/>
                  <a:pt x="444209" y="5043"/>
                  <a:pt x="444209" y="11206"/>
                </a:cubicBezTo>
                <a:lnTo>
                  <a:pt x="444209" y="32077"/>
                </a:lnTo>
                <a:cubicBezTo>
                  <a:pt x="435232" y="34458"/>
                  <a:pt x="425835" y="37539"/>
                  <a:pt x="416157" y="41321"/>
                </a:cubicBezTo>
                <a:cubicBezTo>
                  <a:pt x="369169" y="59811"/>
                  <a:pt x="317132" y="94689"/>
                  <a:pt x="269443" y="139792"/>
                </a:cubicBezTo>
                <a:cubicBezTo>
                  <a:pt x="264674" y="144274"/>
                  <a:pt x="260887" y="150157"/>
                  <a:pt x="258783" y="156461"/>
                </a:cubicBezTo>
                <a:lnTo>
                  <a:pt x="248404" y="187557"/>
                </a:lnTo>
                <a:cubicBezTo>
                  <a:pt x="246861" y="187277"/>
                  <a:pt x="245178" y="187277"/>
                  <a:pt x="243635" y="187277"/>
                </a:cubicBezTo>
                <a:cubicBezTo>
                  <a:pt x="231011" y="187277"/>
                  <a:pt x="219370" y="192879"/>
                  <a:pt x="211515" y="202685"/>
                </a:cubicBezTo>
                <a:cubicBezTo>
                  <a:pt x="168595" y="256612"/>
                  <a:pt x="153306" y="321046"/>
                  <a:pt x="147976" y="365589"/>
                </a:cubicBezTo>
                <a:lnTo>
                  <a:pt x="140683" y="427220"/>
                </a:lnTo>
                <a:lnTo>
                  <a:pt x="91871" y="475965"/>
                </a:lnTo>
                <a:cubicBezTo>
                  <a:pt x="86962" y="480868"/>
                  <a:pt x="84157" y="487451"/>
                  <a:pt x="84157" y="494455"/>
                </a:cubicBezTo>
                <a:cubicBezTo>
                  <a:pt x="84157" y="501459"/>
                  <a:pt x="86962" y="508042"/>
                  <a:pt x="91871" y="512945"/>
                </a:cubicBezTo>
                <a:cubicBezTo>
                  <a:pt x="96780" y="517847"/>
                  <a:pt x="103373" y="520649"/>
                  <a:pt x="110386" y="520649"/>
                </a:cubicBezTo>
                <a:cubicBezTo>
                  <a:pt x="117399" y="520649"/>
                  <a:pt x="123992" y="517847"/>
                  <a:pt x="128901" y="512945"/>
                </a:cubicBezTo>
                <a:lnTo>
                  <a:pt x="176309" y="465600"/>
                </a:lnTo>
                <a:lnTo>
                  <a:pt x="246861" y="451453"/>
                </a:lnTo>
                <a:cubicBezTo>
                  <a:pt x="302825" y="440247"/>
                  <a:pt x="381232" y="414754"/>
                  <a:pt x="444209" y="356764"/>
                </a:cubicBezTo>
                <a:lnTo>
                  <a:pt x="444209" y="481708"/>
                </a:lnTo>
                <a:lnTo>
                  <a:pt x="340415" y="481708"/>
                </a:lnTo>
                <a:cubicBezTo>
                  <a:pt x="332140" y="481708"/>
                  <a:pt x="325407" y="488432"/>
                  <a:pt x="325407" y="496696"/>
                </a:cubicBezTo>
                <a:lnTo>
                  <a:pt x="325407" y="606933"/>
                </a:lnTo>
                <a:lnTo>
                  <a:pt x="11221" y="606933"/>
                </a:lnTo>
                <a:cubicBezTo>
                  <a:pt x="4909" y="606933"/>
                  <a:pt x="0" y="602031"/>
                  <a:pt x="0" y="595727"/>
                </a:cubicBezTo>
                <a:lnTo>
                  <a:pt x="0" y="11206"/>
                </a:lnTo>
                <a:cubicBezTo>
                  <a:pt x="0" y="5043"/>
                  <a:pt x="4909" y="0"/>
                  <a:pt x="11221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825038" y="1918018"/>
            <a:ext cx="1213310" cy="1206500"/>
          </a:xfrm>
          <a:prstGeom prst="ellipse">
            <a:avLst/>
          </a:prstGeom>
          <a:solidFill>
            <a:srgbClr val="172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空心弧 84"/>
          <p:cNvSpPr/>
          <p:nvPr/>
        </p:nvSpPr>
        <p:spPr>
          <a:xfrm>
            <a:off x="10013826" y="2127544"/>
            <a:ext cx="853231" cy="885074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2304424" h="2390484">
                <a:moveTo>
                  <a:pt x="1152212" y="1008116"/>
                </a:moveTo>
                <a:cubicBezTo>
                  <a:pt x="1225975" y="1008116"/>
                  <a:pt x="1285772" y="1067913"/>
                  <a:pt x="1285772" y="1141676"/>
                </a:cubicBezTo>
                <a:cubicBezTo>
                  <a:pt x="1285772" y="1180133"/>
                  <a:pt x="1269518" y="1214794"/>
                  <a:pt x="1242975" y="1238597"/>
                </a:cubicBezTo>
                <a:lnTo>
                  <a:pt x="1356406" y="2176766"/>
                </a:lnTo>
                <a:lnTo>
                  <a:pt x="1355446" y="2176766"/>
                </a:lnTo>
                <a:cubicBezTo>
                  <a:pt x="1356332" y="2179900"/>
                  <a:pt x="1356406" y="2183086"/>
                  <a:pt x="1356406" y="2186290"/>
                </a:cubicBezTo>
                <a:cubicBezTo>
                  <a:pt x="1356406" y="2299063"/>
                  <a:pt x="1264985" y="2390484"/>
                  <a:pt x="1152212" y="2390484"/>
                </a:cubicBezTo>
                <a:cubicBezTo>
                  <a:pt x="1039439" y="2390484"/>
                  <a:pt x="948018" y="2299063"/>
                  <a:pt x="948018" y="2186290"/>
                </a:cubicBezTo>
                <a:lnTo>
                  <a:pt x="948978" y="2176766"/>
                </a:lnTo>
                <a:lnTo>
                  <a:pt x="948018" y="2176766"/>
                </a:lnTo>
                <a:lnTo>
                  <a:pt x="1061449" y="1238597"/>
                </a:lnTo>
                <a:cubicBezTo>
                  <a:pt x="1034906" y="1214794"/>
                  <a:pt x="1018652" y="1180133"/>
                  <a:pt x="1018652" y="1141676"/>
                </a:cubicBezTo>
                <a:cubicBezTo>
                  <a:pt x="1018652" y="1067913"/>
                  <a:pt x="1078449" y="1008116"/>
                  <a:pt x="1152212" y="1008116"/>
                </a:cubicBezTo>
                <a:close/>
                <a:moveTo>
                  <a:pt x="1172513" y="599688"/>
                </a:moveTo>
                <a:cubicBezTo>
                  <a:pt x="1423452" y="608910"/>
                  <a:pt x="1636654" y="786102"/>
                  <a:pt x="1691622" y="1031120"/>
                </a:cubicBezTo>
                <a:cubicBezTo>
                  <a:pt x="1737725" y="1236623"/>
                  <a:pt x="1662804" y="1446535"/>
                  <a:pt x="1504903" y="1575870"/>
                </a:cubicBezTo>
                <a:lnTo>
                  <a:pt x="1426605" y="1440872"/>
                </a:lnTo>
                <a:cubicBezTo>
                  <a:pt x="1527286" y="1346790"/>
                  <a:pt x="1573295" y="1204333"/>
                  <a:pt x="1541968" y="1064694"/>
                </a:cubicBezTo>
                <a:cubicBezTo>
                  <a:pt x="1502250" y="887653"/>
                  <a:pt x="1348200" y="759622"/>
                  <a:pt x="1166881" y="752958"/>
                </a:cubicBezTo>
                <a:cubicBezTo>
                  <a:pt x="985562" y="746295"/>
                  <a:pt x="822530" y="862674"/>
                  <a:pt x="769925" y="1036322"/>
                </a:cubicBezTo>
                <a:cubicBezTo>
                  <a:pt x="725495" y="1182984"/>
                  <a:pt x="769265" y="1339376"/>
                  <a:pt x="877736" y="1440999"/>
                </a:cubicBezTo>
                <a:lnTo>
                  <a:pt x="799244" y="1576331"/>
                </a:lnTo>
                <a:cubicBezTo>
                  <a:pt x="629766" y="1436761"/>
                  <a:pt x="558035" y="1206759"/>
                  <a:pt x="623138" y="991855"/>
                </a:cubicBezTo>
                <a:cubicBezTo>
                  <a:pt x="695942" y="751532"/>
                  <a:pt x="921574" y="590466"/>
                  <a:pt x="1172513" y="599688"/>
                </a:cubicBezTo>
                <a:close/>
                <a:moveTo>
                  <a:pt x="1181638" y="288540"/>
                </a:moveTo>
                <a:cubicBezTo>
                  <a:pt x="1573483" y="301892"/>
                  <a:pt x="1907229" y="577390"/>
                  <a:pt x="1994586" y="959606"/>
                </a:cubicBezTo>
                <a:cubicBezTo>
                  <a:pt x="2072228" y="1299314"/>
                  <a:pt x="1937941" y="1647640"/>
                  <a:pt x="1662691" y="1847918"/>
                </a:cubicBezTo>
                <a:lnTo>
                  <a:pt x="1569712" y="1687609"/>
                </a:lnTo>
                <a:cubicBezTo>
                  <a:pt x="1775245" y="1528215"/>
                  <a:pt x="1874197" y="1261250"/>
                  <a:pt x="1814654" y="1000730"/>
                </a:cubicBezTo>
                <a:cubicBezTo>
                  <a:pt x="1745956" y="700155"/>
                  <a:pt x="1483499" y="483504"/>
                  <a:pt x="1175352" y="473004"/>
                </a:cubicBezTo>
                <a:cubicBezTo>
                  <a:pt x="867205" y="462504"/>
                  <a:pt x="590609" y="660787"/>
                  <a:pt x="501610" y="955988"/>
                </a:cubicBezTo>
                <a:cubicBezTo>
                  <a:pt x="419937" y="1226892"/>
                  <a:pt x="515037" y="1517099"/>
                  <a:pt x="735509" y="1686218"/>
                </a:cubicBezTo>
                <a:lnTo>
                  <a:pt x="642673" y="1846280"/>
                </a:lnTo>
                <a:cubicBezTo>
                  <a:pt x="347872" y="1633863"/>
                  <a:pt x="218560" y="1255420"/>
                  <a:pt x="324896" y="902711"/>
                </a:cubicBezTo>
                <a:cubicBezTo>
                  <a:pt x="438068" y="527328"/>
                  <a:pt x="789793" y="275187"/>
                  <a:pt x="1181638" y="288540"/>
                </a:cubicBezTo>
                <a:close/>
                <a:moveTo>
                  <a:pt x="1185866" y="496"/>
                </a:moveTo>
                <a:cubicBezTo>
                  <a:pt x="1707369" y="15737"/>
                  <a:pt x="2153542" y="379520"/>
                  <a:pt x="2273481" y="887272"/>
                </a:cubicBezTo>
                <a:cubicBezTo>
                  <a:pt x="2383342" y="1352362"/>
                  <a:pt x="2194368" y="1831904"/>
                  <a:pt x="1806639" y="2096105"/>
                </a:cubicBezTo>
                <a:lnTo>
                  <a:pt x="1712428" y="1933672"/>
                </a:lnTo>
                <a:cubicBezTo>
                  <a:pt x="2028177" y="1710532"/>
                  <a:pt x="2181065" y="1314642"/>
                  <a:pt x="2090333" y="930535"/>
                </a:cubicBezTo>
                <a:cubicBezTo>
                  <a:pt x="1989985" y="505719"/>
                  <a:pt x="1616690" y="201357"/>
                  <a:pt x="1180370" y="188605"/>
                </a:cubicBezTo>
                <a:cubicBezTo>
                  <a:pt x="744050" y="175854"/>
                  <a:pt x="353617" y="457897"/>
                  <a:pt x="228632" y="876127"/>
                </a:cubicBezTo>
                <a:cubicBezTo>
                  <a:pt x="110168" y="1272536"/>
                  <a:pt x="258202" y="1697504"/>
                  <a:pt x="592449" y="1932874"/>
                </a:cubicBezTo>
                <a:lnTo>
                  <a:pt x="497793" y="2096073"/>
                </a:lnTo>
                <a:cubicBezTo>
                  <a:pt x="88107" y="1816596"/>
                  <a:pt x="-95029" y="1301925"/>
                  <a:pt x="48321" y="822243"/>
                </a:cubicBezTo>
                <a:cubicBezTo>
                  <a:pt x="197707" y="322362"/>
                  <a:pt x="664363" y="-14744"/>
                  <a:pt x="1185866" y="496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五边形 12"/>
          <p:cNvSpPr/>
          <p:nvPr/>
        </p:nvSpPr>
        <p:spPr>
          <a:xfrm rot="5400000" flipV="1">
            <a:off x="5315744" y="2503964"/>
            <a:ext cx="4445000" cy="2490788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92213" y="1918018"/>
            <a:ext cx="1213310" cy="1206500"/>
          </a:xfrm>
          <a:prstGeom prst="ellipse">
            <a:avLst/>
          </a:prstGeom>
          <a:solidFill>
            <a:srgbClr val="EAED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68"/>
          <p:cNvSpPr/>
          <p:nvPr/>
        </p:nvSpPr>
        <p:spPr>
          <a:xfrm>
            <a:off x="1275096" y="2174514"/>
            <a:ext cx="1051229" cy="678311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rgbClr val="172238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21"/>
          <p:cNvSpPr/>
          <p:nvPr/>
        </p:nvSpPr>
        <p:spPr>
          <a:xfrm>
            <a:off x="658816" y="4108768"/>
            <a:ext cx="2308225" cy="16215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070350" y="1918018"/>
            <a:ext cx="1213310" cy="1206500"/>
          </a:xfrm>
          <a:prstGeom prst="ellipse">
            <a:avLst/>
          </a:prstGeom>
          <a:solidFill>
            <a:srgbClr val="172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4" name="圆角矩形 16"/>
          <p:cNvSpPr>
            <a:spLocks noChangeAspect="1"/>
          </p:cNvSpPr>
          <p:nvPr/>
        </p:nvSpPr>
        <p:spPr>
          <a:xfrm rot="16200000">
            <a:off x="4254500" y="2114684"/>
            <a:ext cx="854220" cy="854152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836083" h="836083">
                <a:moveTo>
                  <a:pt x="510179" y="255686"/>
                </a:moveTo>
                <a:lnTo>
                  <a:pt x="510179" y="313441"/>
                </a:lnTo>
                <a:lnTo>
                  <a:pt x="378615" y="313441"/>
                </a:lnTo>
                <a:lnTo>
                  <a:pt x="378615" y="313600"/>
                </a:lnTo>
                <a:cubicBezTo>
                  <a:pt x="341141" y="313600"/>
                  <a:pt x="306539" y="333678"/>
                  <a:pt x="287942" y="366213"/>
                </a:cubicBezTo>
                <a:cubicBezTo>
                  <a:pt x="269345" y="398747"/>
                  <a:pt x="269605" y="438751"/>
                  <a:pt x="288622" y="471041"/>
                </a:cubicBezTo>
                <a:cubicBezTo>
                  <a:pt x="307641" y="503332"/>
                  <a:pt x="342500" y="522958"/>
                  <a:pt x="379971" y="522472"/>
                </a:cubicBezTo>
                <a:lnTo>
                  <a:pt x="379973" y="522641"/>
                </a:lnTo>
                <a:lnTo>
                  <a:pt x="510179" y="522641"/>
                </a:lnTo>
                <a:lnTo>
                  <a:pt x="510179" y="580396"/>
                </a:lnTo>
                <a:lnTo>
                  <a:pt x="372585" y="580396"/>
                </a:lnTo>
                <a:lnTo>
                  <a:pt x="372585" y="579406"/>
                </a:lnTo>
                <a:cubicBezTo>
                  <a:pt x="317441" y="578233"/>
                  <a:pt x="266895" y="548273"/>
                  <a:pt x="238719" y="500433"/>
                </a:cubicBezTo>
                <a:cubicBezTo>
                  <a:pt x="228869" y="483708"/>
                  <a:pt x="222257" y="465652"/>
                  <a:pt x="220092" y="446919"/>
                </a:cubicBezTo>
                <a:lnTo>
                  <a:pt x="181522" y="446919"/>
                </a:lnTo>
                <a:lnTo>
                  <a:pt x="181522" y="522641"/>
                </a:lnTo>
                <a:lnTo>
                  <a:pt x="152644" y="522641"/>
                </a:lnTo>
                <a:lnTo>
                  <a:pt x="152644" y="313442"/>
                </a:lnTo>
                <a:lnTo>
                  <a:pt x="181522" y="313442"/>
                </a:lnTo>
                <a:lnTo>
                  <a:pt x="181522" y="389164"/>
                </a:lnTo>
                <a:lnTo>
                  <a:pt x="219987" y="389164"/>
                </a:lnTo>
                <a:cubicBezTo>
                  <a:pt x="222128" y="371124"/>
                  <a:pt x="228386" y="353701"/>
                  <a:pt x="237661" y="337474"/>
                </a:cubicBezTo>
                <a:cubicBezTo>
                  <a:pt x="265566" y="288655"/>
                  <a:pt x="316652" y="257879"/>
                  <a:pt x="372585" y="256490"/>
                </a:cubicBezTo>
                <a:lnTo>
                  <a:pt x="372585" y="255686"/>
                </a:lnTo>
                <a:lnTo>
                  <a:pt x="378615" y="255686"/>
                </a:lnTo>
                <a:close/>
                <a:moveTo>
                  <a:pt x="683440" y="418041"/>
                </a:moveTo>
                <a:cubicBezTo>
                  <a:pt x="683440" y="467832"/>
                  <a:pt x="643076" y="508196"/>
                  <a:pt x="593285" y="508196"/>
                </a:cubicBezTo>
                <a:lnTo>
                  <a:pt x="381302" y="508196"/>
                </a:lnTo>
                <a:cubicBezTo>
                  <a:pt x="331511" y="508196"/>
                  <a:pt x="291147" y="467832"/>
                  <a:pt x="291147" y="418041"/>
                </a:cubicBezTo>
                <a:cubicBezTo>
                  <a:pt x="291147" y="368250"/>
                  <a:pt x="331511" y="327886"/>
                  <a:pt x="381302" y="327886"/>
                </a:cubicBezTo>
                <a:lnTo>
                  <a:pt x="593285" y="327886"/>
                </a:lnTo>
                <a:cubicBezTo>
                  <a:pt x="643076" y="327886"/>
                  <a:pt x="683440" y="368250"/>
                  <a:pt x="683440" y="418041"/>
                </a:cubicBezTo>
                <a:close/>
                <a:moveTo>
                  <a:pt x="765417" y="418042"/>
                </a:moveTo>
                <a:cubicBezTo>
                  <a:pt x="765417" y="226191"/>
                  <a:pt x="609892" y="70666"/>
                  <a:pt x="418042" y="70666"/>
                </a:cubicBezTo>
                <a:cubicBezTo>
                  <a:pt x="226191" y="70666"/>
                  <a:pt x="70666" y="226191"/>
                  <a:pt x="70666" y="418042"/>
                </a:cubicBezTo>
                <a:cubicBezTo>
                  <a:pt x="70666" y="609892"/>
                  <a:pt x="226191" y="765417"/>
                  <a:pt x="418042" y="765417"/>
                </a:cubicBezTo>
                <a:cubicBezTo>
                  <a:pt x="609892" y="765417"/>
                  <a:pt x="765417" y="609892"/>
                  <a:pt x="765417" y="418042"/>
                </a:cubicBezTo>
                <a:close/>
                <a:moveTo>
                  <a:pt x="836083" y="418042"/>
                </a:moveTo>
                <a:cubicBezTo>
                  <a:pt x="836083" y="648920"/>
                  <a:pt x="648920" y="836083"/>
                  <a:pt x="418042" y="836083"/>
                </a:cubicBezTo>
                <a:cubicBezTo>
                  <a:pt x="187163" y="836083"/>
                  <a:pt x="0" y="648920"/>
                  <a:pt x="0" y="418042"/>
                </a:cubicBezTo>
                <a:cubicBezTo>
                  <a:pt x="0" y="187163"/>
                  <a:pt x="187163" y="0"/>
                  <a:pt x="418042" y="0"/>
                </a:cubicBezTo>
                <a:cubicBezTo>
                  <a:pt x="648920" y="0"/>
                  <a:pt x="836083" y="187163"/>
                  <a:pt x="836083" y="418042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46900" y="1918018"/>
            <a:ext cx="1213310" cy="1206500"/>
          </a:xfrm>
          <a:prstGeom prst="ellipse">
            <a:avLst/>
          </a:prstGeom>
          <a:solidFill>
            <a:srgbClr val="EAED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7" name="同侧圆角矩形 42"/>
          <p:cNvSpPr>
            <a:spLocks noChangeAspect="1"/>
          </p:cNvSpPr>
          <p:nvPr/>
        </p:nvSpPr>
        <p:spPr>
          <a:xfrm>
            <a:off x="7158711" y="2043273"/>
            <a:ext cx="793372" cy="906256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720080" h="820163">
                <a:moveTo>
                  <a:pt x="360040" y="404440"/>
                </a:moveTo>
                <a:cubicBezTo>
                  <a:pt x="320271" y="404440"/>
                  <a:pt x="288032" y="436679"/>
                  <a:pt x="288032" y="476448"/>
                </a:cubicBezTo>
                <a:cubicBezTo>
                  <a:pt x="288032" y="500028"/>
                  <a:pt x="299366" y="520960"/>
                  <a:pt x="317629" y="533101"/>
                </a:cubicBezTo>
                <a:lnTo>
                  <a:pt x="317629" y="648728"/>
                </a:lnTo>
                <a:cubicBezTo>
                  <a:pt x="317629" y="672150"/>
                  <a:pt x="336617" y="691138"/>
                  <a:pt x="360040" y="691138"/>
                </a:cubicBezTo>
                <a:cubicBezTo>
                  <a:pt x="383462" y="691138"/>
                  <a:pt x="402450" y="672150"/>
                  <a:pt x="402450" y="648728"/>
                </a:cubicBezTo>
                <a:lnTo>
                  <a:pt x="402450" y="533101"/>
                </a:lnTo>
                <a:cubicBezTo>
                  <a:pt x="420714" y="520962"/>
                  <a:pt x="432048" y="500028"/>
                  <a:pt x="432048" y="476448"/>
                </a:cubicBezTo>
                <a:cubicBezTo>
                  <a:pt x="432048" y="436679"/>
                  <a:pt x="399809" y="404440"/>
                  <a:pt x="360040" y="404440"/>
                </a:cubicBezTo>
                <a:close/>
                <a:moveTo>
                  <a:pt x="360040" y="0"/>
                </a:moveTo>
                <a:cubicBezTo>
                  <a:pt x="484045" y="0"/>
                  <a:pt x="584759" y="99721"/>
                  <a:pt x="586082" y="223348"/>
                </a:cubicBezTo>
                <a:lnTo>
                  <a:pt x="496917" y="223348"/>
                </a:lnTo>
                <a:cubicBezTo>
                  <a:pt x="495736" y="148950"/>
                  <a:pt x="434865" y="89214"/>
                  <a:pt x="360041" y="89214"/>
                </a:cubicBezTo>
                <a:cubicBezTo>
                  <a:pt x="284064" y="89214"/>
                  <a:pt x="222472" y="150806"/>
                  <a:pt x="222472" y="226783"/>
                </a:cubicBezTo>
                <a:lnTo>
                  <a:pt x="222472" y="273553"/>
                </a:lnTo>
                <a:lnTo>
                  <a:pt x="628977" y="273553"/>
                </a:lnTo>
                <a:cubicBezTo>
                  <a:pt x="679292" y="273553"/>
                  <a:pt x="720080" y="314341"/>
                  <a:pt x="720080" y="364656"/>
                </a:cubicBezTo>
                <a:lnTo>
                  <a:pt x="720080" y="729060"/>
                </a:lnTo>
                <a:cubicBezTo>
                  <a:pt x="720080" y="779375"/>
                  <a:pt x="679292" y="820163"/>
                  <a:pt x="628977" y="820163"/>
                </a:cubicBezTo>
                <a:lnTo>
                  <a:pt x="91103" y="820163"/>
                </a:lnTo>
                <a:cubicBezTo>
                  <a:pt x="40788" y="820163"/>
                  <a:pt x="0" y="779375"/>
                  <a:pt x="0" y="729060"/>
                </a:cubicBezTo>
                <a:lnTo>
                  <a:pt x="0" y="364656"/>
                </a:lnTo>
                <a:cubicBezTo>
                  <a:pt x="0" y="314341"/>
                  <a:pt x="40788" y="273553"/>
                  <a:pt x="91103" y="273553"/>
                </a:cubicBezTo>
                <a:lnTo>
                  <a:pt x="133696" y="273553"/>
                </a:lnTo>
                <a:lnTo>
                  <a:pt x="133696" y="226344"/>
                </a:lnTo>
                <a:cubicBezTo>
                  <a:pt x="133696" y="101338"/>
                  <a:pt x="235034" y="0"/>
                  <a:pt x="360040" y="0"/>
                </a:cubicBezTo>
                <a:close/>
              </a:path>
            </a:pathLst>
          </a:custGeom>
          <a:solidFill>
            <a:srgbClr val="172238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五边形 10"/>
          <p:cNvSpPr/>
          <p:nvPr/>
        </p:nvSpPr>
        <p:spPr>
          <a:xfrm rot="5400000" flipV="1">
            <a:off x="-423069" y="2503964"/>
            <a:ext cx="4445000" cy="2490788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五边形 11"/>
          <p:cNvSpPr/>
          <p:nvPr/>
        </p:nvSpPr>
        <p:spPr>
          <a:xfrm rot="5400000" flipV="1">
            <a:off x="2446338" y="2503170"/>
            <a:ext cx="4445000" cy="2492375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五边形 13"/>
          <p:cNvSpPr/>
          <p:nvPr/>
        </p:nvSpPr>
        <p:spPr>
          <a:xfrm rot="5400000" flipV="1">
            <a:off x="8185150" y="2503170"/>
            <a:ext cx="4445000" cy="2492375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881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/>
          <p:nvPr/>
        </p:nvSpPr>
        <p:spPr>
          <a:xfrm>
            <a:off x="3522666" y="4108768"/>
            <a:ext cx="2308225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2266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1"/>
          <p:cNvSpPr/>
          <p:nvPr/>
        </p:nvSpPr>
        <p:spPr>
          <a:xfrm>
            <a:off x="6392866" y="4108768"/>
            <a:ext cx="2308225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9286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1"/>
          <p:cNvSpPr/>
          <p:nvPr/>
        </p:nvSpPr>
        <p:spPr>
          <a:xfrm>
            <a:off x="9261796" y="4108768"/>
            <a:ext cx="2308225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6179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3175" y="119239"/>
            <a:ext cx="5350212" cy="3129512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3097" y="3562829"/>
            <a:ext cx="5350212" cy="3129512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732071" y="718164"/>
            <a:ext cx="4821242" cy="80169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32069" y="1714500"/>
            <a:ext cx="4821240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6673177" y="4220932"/>
            <a:ext cx="4821242" cy="80169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6673175" y="5217268"/>
            <a:ext cx="4821240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"/>
          <p:cNvSpPr/>
          <p:nvPr/>
        </p:nvSpPr>
        <p:spPr>
          <a:xfrm>
            <a:off x="1348105" y="237744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noFill/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" name="任意多边形 9"/>
          <p:cNvSpPr/>
          <p:nvPr/>
        </p:nvSpPr>
        <p:spPr>
          <a:xfrm flipV="1">
            <a:off x="2977515" y="283083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任意多边形 10"/>
          <p:cNvSpPr/>
          <p:nvPr/>
        </p:nvSpPr>
        <p:spPr>
          <a:xfrm>
            <a:off x="4606925" y="237744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noFill/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" name="任意多边形 11"/>
          <p:cNvSpPr/>
          <p:nvPr/>
        </p:nvSpPr>
        <p:spPr>
          <a:xfrm flipV="1">
            <a:off x="6236335" y="283083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任意多边形 12"/>
          <p:cNvSpPr/>
          <p:nvPr/>
        </p:nvSpPr>
        <p:spPr>
          <a:xfrm>
            <a:off x="7865745" y="237744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noFill/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任意多边形 13"/>
          <p:cNvSpPr/>
          <p:nvPr/>
        </p:nvSpPr>
        <p:spPr>
          <a:xfrm flipV="1">
            <a:off x="9495155" y="283083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183005" y="1047115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2781935" y="4880928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040755" y="4880928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9299575" y="4880928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flipH="1">
            <a:off x="4426585" y="1047115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7670165" y="1047115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 flipH="1">
            <a:off x="139827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463296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0"/>
          <p:cNvSpPr txBox="1"/>
          <p:nvPr/>
        </p:nvSpPr>
        <p:spPr>
          <a:xfrm flipH="1">
            <a:off x="7886065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299720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0"/>
          <p:cNvSpPr txBox="1"/>
          <p:nvPr/>
        </p:nvSpPr>
        <p:spPr>
          <a:xfrm flipH="1">
            <a:off x="623189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20"/>
          <p:cNvSpPr txBox="1"/>
          <p:nvPr/>
        </p:nvSpPr>
        <p:spPr>
          <a:xfrm flipH="1">
            <a:off x="9484995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5920" y="2900680"/>
            <a:ext cx="870585" cy="1283970"/>
            <a:chOff x="9" y="4532"/>
            <a:chExt cx="1954" cy="2022"/>
          </a:xfrm>
          <a:noFill/>
        </p:grpSpPr>
        <p:sp>
          <p:nvSpPr>
            <p:cNvPr id="33" name="梯形 32"/>
            <p:cNvSpPr/>
            <p:nvPr/>
          </p:nvSpPr>
          <p:spPr>
            <a:xfrm rot="16200000">
              <a:off x="670" y="5261"/>
              <a:ext cx="2023" cy="564"/>
            </a:xfrm>
            <a:prstGeom prst="trapezoid">
              <a:avLst/>
            </a:prstGeom>
            <a:grpFill/>
            <a:ln>
              <a:solidFill>
                <a:srgbClr val="172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梯形 33"/>
            <p:cNvSpPr/>
            <p:nvPr/>
          </p:nvSpPr>
          <p:spPr>
            <a:xfrm rot="16200000">
              <a:off x="140" y="5289"/>
              <a:ext cx="1680" cy="564"/>
            </a:xfrm>
            <a:prstGeom prst="trapezoid">
              <a:avLst/>
            </a:prstGeom>
            <a:grpFill/>
            <a:ln>
              <a:solidFill>
                <a:srgbClr val="172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16200000">
              <a:off x="-389" y="5277"/>
              <a:ext cx="1360" cy="564"/>
            </a:xfrm>
            <a:prstGeom prst="trapezoid">
              <a:avLst/>
            </a:prstGeom>
            <a:grpFill/>
            <a:ln>
              <a:solidFill>
                <a:srgbClr val="172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10948670" y="2883535"/>
            <a:ext cx="870585" cy="1283970"/>
            <a:chOff x="9" y="4532"/>
            <a:chExt cx="1954" cy="2022"/>
          </a:xfrm>
          <a:solidFill>
            <a:srgbClr val="172238"/>
          </a:solidFill>
        </p:grpSpPr>
        <p:sp>
          <p:nvSpPr>
            <p:cNvPr id="37" name="梯形 36"/>
            <p:cNvSpPr/>
            <p:nvPr/>
          </p:nvSpPr>
          <p:spPr>
            <a:xfrm rot="16200000">
              <a:off x="670" y="5261"/>
              <a:ext cx="2023" cy="56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梯形 37"/>
            <p:cNvSpPr/>
            <p:nvPr/>
          </p:nvSpPr>
          <p:spPr>
            <a:xfrm rot="16200000">
              <a:off x="140" y="5289"/>
              <a:ext cx="1680" cy="56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rot="16200000">
              <a:off x="-389" y="5277"/>
              <a:ext cx="1360" cy="56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3928" y="2736503"/>
            <a:ext cx="6864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感谢您的聆听</a:t>
            </a:r>
            <a:endParaRPr lang="zh-CN" altLang="en-US" sz="60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3928" y="3752166"/>
            <a:ext cx="6864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YOUR LISTENING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pen-hand-draw-tool-with-text-lines_57224"/>
          <p:cNvSpPr>
            <a:spLocks noChangeAspect="1"/>
          </p:cNvSpPr>
          <p:nvPr/>
        </p:nvSpPr>
        <p:spPr bwMode="auto">
          <a:xfrm>
            <a:off x="5441519" y="1164898"/>
            <a:ext cx="1308961" cy="1148665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6340" y="712343"/>
            <a:ext cx="979932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60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END.THANK</a:t>
            </a:r>
            <a:endParaRPr kumimoji="0" lang="zh-CN" altLang="en-US" sz="3600" b="0" i="0" u="none" strike="noStrike" kern="1200" cap="none" spc="60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01006" y="5315149"/>
            <a:ext cx="2997200" cy="5022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：一方天地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46000" y="2057392"/>
            <a:ext cx="990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57120" y="2717408"/>
            <a:ext cx="7477760" cy="195803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愿努力的人都不被辜负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愿所有的梦想都能起飞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为爱付出，为幸福努力，为自己而活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14" y="557260"/>
            <a:ext cx="1997972" cy="199797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023987" y="3168551"/>
            <a:ext cx="4562676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稻壳儿独家认证设计师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23985" y="4323781"/>
            <a:ext cx="4562677" cy="1381380"/>
            <a:chOff x="1052303" y="4737042"/>
            <a:chExt cx="4562677" cy="1381380"/>
          </a:xfrm>
        </p:grpSpPr>
        <p:sp>
          <p:nvSpPr>
            <p:cNvPr id="72705" name="文本框 1"/>
            <p:cNvSpPr txBox="1"/>
            <p:nvPr/>
          </p:nvSpPr>
          <p:spPr>
            <a:xfrm>
              <a:off x="1052304" y="5227677"/>
              <a:ext cx="4562676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擅长各种类型的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制作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52303" y="4737042"/>
              <a:ext cx="4562677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具有多年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设计与定制经验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52303" y="5718312"/>
              <a:ext cx="4562675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algn="di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0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售后微信：</a:t>
              </a:r>
              <a:r>
                <a:rPr lang="en-US" altLang="zh-CN" sz="20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zj19830653</a:t>
              </a:r>
              <a:r>
                <a:rPr lang="zh-CN" altLang="en-US" sz="20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，欢迎咨询</a:t>
              </a:r>
              <a:endPara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023986" y="2573019"/>
            <a:ext cx="7305877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一方天地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 计 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789" y="6309794"/>
            <a:ext cx="1017042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algn="dist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进店方式：搜索“一方天地”或点击链接</a:t>
            </a:r>
            <a:r>
              <a:rPr lang="en-US" altLang="zh-CN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http://chn.docer.com/works?userid=357090809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9" y="4071617"/>
            <a:ext cx="1633544" cy="1633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阶段工作概述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book_21788"/>
          <p:cNvSpPr>
            <a:spLocks noChangeAspect="1"/>
          </p:cNvSpPr>
          <p:nvPr/>
        </p:nvSpPr>
        <p:spPr bwMode="auto">
          <a:xfrm>
            <a:off x="5561051" y="2276270"/>
            <a:ext cx="1069901" cy="862448"/>
          </a:xfrm>
          <a:custGeom>
            <a:avLst/>
            <a:gdLst>
              <a:gd name="T0" fmla="*/ 646 w 726"/>
              <a:gd name="T1" fmla="*/ 0 h 586"/>
              <a:gd name="T2" fmla="*/ 326 w 726"/>
              <a:gd name="T3" fmla="*/ 65 h 586"/>
              <a:gd name="T4" fmla="*/ 31 w 726"/>
              <a:gd name="T5" fmla="*/ 65 h 586"/>
              <a:gd name="T6" fmla="*/ 0 w 726"/>
              <a:gd name="T7" fmla="*/ 585 h 586"/>
              <a:gd name="T8" fmla="*/ 323 w 726"/>
              <a:gd name="T9" fmla="*/ 586 h 586"/>
              <a:gd name="T10" fmla="*/ 351 w 726"/>
              <a:gd name="T11" fmla="*/ 585 h 586"/>
              <a:gd name="T12" fmla="*/ 354 w 726"/>
              <a:gd name="T13" fmla="*/ 585 h 586"/>
              <a:gd name="T14" fmla="*/ 726 w 726"/>
              <a:gd name="T15" fmla="*/ 65 h 586"/>
              <a:gd name="T16" fmla="*/ 62 w 726"/>
              <a:gd name="T17" fmla="*/ 65 h 586"/>
              <a:gd name="T18" fmla="*/ 182 w 726"/>
              <a:gd name="T19" fmla="*/ 65 h 586"/>
              <a:gd name="T20" fmla="*/ 323 w 726"/>
              <a:gd name="T21" fmla="*/ 103 h 586"/>
              <a:gd name="T22" fmla="*/ 62 w 726"/>
              <a:gd name="T23" fmla="*/ 490 h 586"/>
              <a:gd name="T24" fmla="*/ 62 w 726"/>
              <a:gd name="T25" fmla="*/ 65 h 586"/>
              <a:gd name="T26" fmla="*/ 615 w 726"/>
              <a:gd name="T27" fmla="*/ 65 h 586"/>
              <a:gd name="T28" fmla="*/ 615 w 726"/>
              <a:gd name="T29" fmla="*/ 490 h 586"/>
              <a:gd name="T30" fmla="*/ 354 w 726"/>
              <a:gd name="T31" fmla="*/ 103 h 586"/>
              <a:gd name="T32" fmla="*/ 496 w 726"/>
              <a:gd name="T33" fmla="*/ 65 h 586"/>
              <a:gd name="T34" fmla="*/ 699 w 726"/>
              <a:gd name="T35" fmla="*/ 344 h 586"/>
              <a:gd name="T36" fmla="*/ 663 w 726"/>
              <a:gd name="T37" fmla="*/ 344 h 586"/>
              <a:gd name="T38" fmla="*/ 689 w 726"/>
              <a:gd name="T39" fmla="*/ 307 h 586"/>
              <a:gd name="T40" fmla="*/ 699 w 726"/>
              <a:gd name="T41" fmla="*/ 344 h 586"/>
              <a:gd name="T42" fmla="*/ 47 w 726"/>
              <a:gd name="T43" fmla="*/ 518 h 586"/>
              <a:gd name="T44" fmla="*/ 47 w 726"/>
              <a:gd name="T45" fmla="*/ 548 h 586"/>
              <a:gd name="T46" fmla="*/ 636 w 726"/>
              <a:gd name="T47" fmla="*/ 548 h 586"/>
              <a:gd name="T48" fmla="*/ 636 w 726"/>
              <a:gd name="T49" fmla="*/ 517 h 586"/>
              <a:gd name="T50" fmla="*/ 95 w 726"/>
              <a:gd name="T51" fmla="*/ 116 h 586"/>
              <a:gd name="T52" fmla="*/ 105 w 726"/>
              <a:gd name="T53" fmla="*/ 86 h 586"/>
              <a:gd name="T54" fmla="*/ 298 w 726"/>
              <a:gd name="T55" fmla="*/ 150 h 586"/>
              <a:gd name="T56" fmla="*/ 288 w 726"/>
              <a:gd name="T57" fmla="*/ 263 h 586"/>
              <a:gd name="T58" fmla="*/ 105 w 726"/>
              <a:gd name="T59" fmla="*/ 169 h 586"/>
              <a:gd name="T60" fmla="*/ 288 w 726"/>
              <a:gd name="T61" fmla="*/ 263 h 586"/>
              <a:gd name="T62" fmla="*/ 95 w 726"/>
              <a:gd name="T63" fmla="*/ 283 h 586"/>
              <a:gd name="T64" fmla="*/ 298 w 726"/>
              <a:gd name="T65" fmla="*/ 317 h 586"/>
              <a:gd name="T66" fmla="*/ 288 w 726"/>
              <a:gd name="T67" fmla="*/ 430 h 586"/>
              <a:gd name="T68" fmla="*/ 105 w 726"/>
              <a:gd name="T69" fmla="*/ 337 h 586"/>
              <a:gd name="T70" fmla="*/ 288 w 726"/>
              <a:gd name="T71" fmla="*/ 430 h 586"/>
              <a:gd name="T72" fmla="*/ 95 w 726"/>
              <a:gd name="T73" fmla="*/ 440 h 586"/>
              <a:gd name="T74" fmla="*/ 298 w 726"/>
              <a:gd name="T75" fmla="*/ 475 h 586"/>
              <a:gd name="T76" fmla="*/ 389 w 726"/>
              <a:gd name="T77" fmla="*/ 180 h 586"/>
              <a:gd name="T78" fmla="*/ 522 w 726"/>
              <a:gd name="T79" fmla="*/ 103 h 586"/>
              <a:gd name="T80" fmla="*/ 578 w 726"/>
              <a:gd name="T81" fmla="*/ 103 h 586"/>
              <a:gd name="T82" fmla="*/ 389 w 726"/>
              <a:gd name="T83" fmla="*/ 180 h 586"/>
              <a:gd name="T84" fmla="*/ 379 w 726"/>
              <a:gd name="T85" fmla="*/ 234 h 586"/>
              <a:gd name="T86" fmla="*/ 582 w 726"/>
              <a:gd name="T87" fmla="*/ 199 h 586"/>
              <a:gd name="T88" fmla="*/ 389 w 726"/>
              <a:gd name="T89" fmla="*/ 347 h 586"/>
              <a:gd name="T90" fmla="*/ 572 w 726"/>
              <a:gd name="T91" fmla="*/ 253 h 586"/>
              <a:gd name="T92" fmla="*/ 389 w 726"/>
              <a:gd name="T93" fmla="*/ 347 h 586"/>
              <a:gd name="T94" fmla="*/ 379 w 726"/>
              <a:gd name="T95" fmla="*/ 401 h 586"/>
              <a:gd name="T96" fmla="*/ 582 w 726"/>
              <a:gd name="T97" fmla="*/ 366 h 586"/>
              <a:gd name="T98" fmla="*/ 389 w 726"/>
              <a:gd name="T99" fmla="*/ 504 h 586"/>
              <a:gd name="T100" fmla="*/ 572 w 726"/>
              <a:gd name="T101" fmla="*/ 410 h 586"/>
              <a:gd name="T102" fmla="*/ 389 w 726"/>
              <a:gd name="T103" fmla="*/ 50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6" h="586">
                <a:moveTo>
                  <a:pt x="646" y="65"/>
                </a:moveTo>
                <a:lnTo>
                  <a:pt x="646" y="0"/>
                </a:lnTo>
                <a:lnTo>
                  <a:pt x="351" y="65"/>
                </a:lnTo>
                <a:lnTo>
                  <a:pt x="326" y="65"/>
                </a:lnTo>
                <a:lnTo>
                  <a:pt x="31" y="0"/>
                </a:lnTo>
                <a:lnTo>
                  <a:pt x="31" y="65"/>
                </a:lnTo>
                <a:lnTo>
                  <a:pt x="0" y="65"/>
                </a:lnTo>
                <a:lnTo>
                  <a:pt x="0" y="585"/>
                </a:lnTo>
                <a:lnTo>
                  <a:pt x="323" y="585"/>
                </a:lnTo>
                <a:lnTo>
                  <a:pt x="323" y="586"/>
                </a:lnTo>
                <a:lnTo>
                  <a:pt x="326" y="585"/>
                </a:lnTo>
                <a:lnTo>
                  <a:pt x="351" y="585"/>
                </a:lnTo>
                <a:lnTo>
                  <a:pt x="354" y="586"/>
                </a:lnTo>
                <a:lnTo>
                  <a:pt x="354" y="585"/>
                </a:lnTo>
                <a:lnTo>
                  <a:pt x="726" y="585"/>
                </a:lnTo>
                <a:lnTo>
                  <a:pt x="726" y="65"/>
                </a:lnTo>
                <a:lnTo>
                  <a:pt x="646" y="65"/>
                </a:lnTo>
                <a:close/>
                <a:moveTo>
                  <a:pt x="62" y="65"/>
                </a:moveTo>
                <a:lnTo>
                  <a:pt x="62" y="39"/>
                </a:lnTo>
                <a:lnTo>
                  <a:pt x="182" y="65"/>
                </a:lnTo>
                <a:lnTo>
                  <a:pt x="323" y="97"/>
                </a:lnTo>
                <a:lnTo>
                  <a:pt x="323" y="103"/>
                </a:lnTo>
                <a:lnTo>
                  <a:pt x="323" y="547"/>
                </a:lnTo>
                <a:lnTo>
                  <a:pt x="62" y="490"/>
                </a:lnTo>
                <a:lnTo>
                  <a:pt x="62" y="103"/>
                </a:lnTo>
                <a:lnTo>
                  <a:pt x="62" y="65"/>
                </a:lnTo>
                <a:close/>
                <a:moveTo>
                  <a:pt x="615" y="39"/>
                </a:moveTo>
                <a:lnTo>
                  <a:pt x="615" y="65"/>
                </a:lnTo>
                <a:lnTo>
                  <a:pt x="615" y="103"/>
                </a:lnTo>
                <a:lnTo>
                  <a:pt x="615" y="490"/>
                </a:lnTo>
                <a:lnTo>
                  <a:pt x="354" y="547"/>
                </a:lnTo>
                <a:lnTo>
                  <a:pt x="354" y="103"/>
                </a:lnTo>
                <a:lnTo>
                  <a:pt x="354" y="97"/>
                </a:lnTo>
                <a:lnTo>
                  <a:pt x="496" y="65"/>
                </a:lnTo>
                <a:lnTo>
                  <a:pt x="615" y="39"/>
                </a:lnTo>
                <a:close/>
                <a:moveTo>
                  <a:pt x="699" y="344"/>
                </a:moveTo>
                <a:lnTo>
                  <a:pt x="689" y="344"/>
                </a:lnTo>
                <a:lnTo>
                  <a:pt x="663" y="344"/>
                </a:lnTo>
                <a:lnTo>
                  <a:pt x="663" y="307"/>
                </a:lnTo>
                <a:lnTo>
                  <a:pt x="689" y="307"/>
                </a:lnTo>
                <a:lnTo>
                  <a:pt x="699" y="307"/>
                </a:lnTo>
                <a:lnTo>
                  <a:pt x="699" y="344"/>
                </a:lnTo>
                <a:close/>
                <a:moveTo>
                  <a:pt x="47" y="548"/>
                </a:moveTo>
                <a:lnTo>
                  <a:pt x="47" y="518"/>
                </a:lnTo>
                <a:lnTo>
                  <a:pt x="182" y="548"/>
                </a:lnTo>
                <a:lnTo>
                  <a:pt x="47" y="548"/>
                </a:lnTo>
                <a:close/>
                <a:moveTo>
                  <a:pt x="636" y="517"/>
                </a:moveTo>
                <a:lnTo>
                  <a:pt x="636" y="548"/>
                </a:lnTo>
                <a:lnTo>
                  <a:pt x="496" y="548"/>
                </a:lnTo>
                <a:lnTo>
                  <a:pt x="636" y="517"/>
                </a:lnTo>
                <a:close/>
                <a:moveTo>
                  <a:pt x="288" y="180"/>
                </a:moveTo>
                <a:lnTo>
                  <a:pt x="95" y="116"/>
                </a:lnTo>
                <a:lnTo>
                  <a:pt x="99" y="103"/>
                </a:lnTo>
                <a:lnTo>
                  <a:pt x="105" y="86"/>
                </a:lnTo>
                <a:lnTo>
                  <a:pt x="155" y="103"/>
                </a:lnTo>
                <a:lnTo>
                  <a:pt x="298" y="150"/>
                </a:lnTo>
                <a:lnTo>
                  <a:pt x="288" y="180"/>
                </a:lnTo>
                <a:close/>
                <a:moveTo>
                  <a:pt x="288" y="263"/>
                </a:moveTo>
                <a:lnTo>
                  <a:pt x="95" y="199"/>
                </a:lnTo>
                <a:lnTo>
                  <a:pt x="105" y="169"/>
                </a:lnTo>
                <a:lnTo>
                  <a:pt x="298" y="234"/>
                </a:lnTo>
                <a:lnTo>
                  <a:pt x="288" y="263"/>
                </a:lnTo>
                <a:close/>
                <a:moveTo>
                  <a:pt x="288" y="347"/>
                </a:moveTo>
                <a:lnTo>
                  <a:pt x="95" y="283"/>
                </a:lnTo>
                <a:lnTo>
                  <a:pt x="105" y="253"/>
                </a:lnTo>
                <a:lnTo>
                  <a:pt x="298" y="317"/>
                </a:lnTo>
                <a:lnTo>
                  <a:pt x="288" y="347"/>
                </a:lnTo>
                <a:close/>
                <a:moveTo>
                  <a:pt x="288" y="430"/>
                </a:moveTo>
                <a:lnTo>
                  <a:pt x="95" y="366"/>
                </a:lnTo>
                <a:lnTo>
                  <a:pt x="105" y="337"/>
                </a:lnTo>
                <a:lnTo>
                  <a:pt x="298" y="401"/>
                </a:lnTo>
                <a:lnTo>
                  <a:pt x="288" y="430"/>
                </a:lnTo>
                <a:close/>
                <a:moveTo>
                  <a:pt x="288" y="504"/>
                </a:moveTo>
                <a:lnTo>
                  <a:pt x="95" y="440"/>
                </a:lnTo>
                <a:lnTo>
                  <a:pt x="105" y="410"/>
                </a:lnTo>
                <a:lnTo>
                  <a:pt x="298" y="475"/>
                </a:lnTo>
                <a:lnTo>
                  <a:pt x="288" y="504"/>
                </a:lnTo>
                <a:close/>
                <a:moveTo>
                  <a:pt x="389" y="180"/>
                </a:moveTo>
                <a:lnTo>
                  <a:pt x="379" y="150"/>
                </a:lnTo>
                <a:lnTo>
                  <a:pt x="522" y="103"/>
                </a:lnTo>
                <a:lnTo>
                  <a:pt x="572" y="86"/>
                </a:lnTo>
                <a:lnTo>
                  <a:pt x="578" y="103"/>
                </a:lnTo>
                <a:lnTo>
                  <a:pt x="582" y="116"/>
                </a:lnTo>
                <a:lnTo>
                  <a:pt x="389" y="180"/>
                </a:lnTo>
                <a:close/>
                <a:moveTo>
                  <a:pt x="389" y="263"/>
                </a:moveTo>
                <a:lnTo>
                  <a:pt x="379" y="234"/>
                </a:lnTo>
                <a:lnTo>
                  <a:pt x="572" y="169"/>
                </a:lnTo>
                <a:lnTo>
                  <a:pt x="582" y="199"/>
                </a:lnTo>
                <a:lnTo>
                  <a:pt x="389" y="263"/>
                </a:lnTo>
                <a:close/>
                <a:moveTo>
                  <a:pt x="389" y="347"/>
                </a:moveTo>
                <a:lnTo>
                  <a:pt x="379" y="317"/>
                </a:lnTo>
                <a:lnTo>
                  <a:pt x="572" y="253"/>
                </a:lnTo>
                <a:lnTo>
                  <a:pt x="582" y="283"/>
                </a:lnTo>
                <a:lnTo>
                  <a:pt x="389" y="347"/>
                </a:lnTo>
                <a:close/>
                <a:moveTo>
                  <a:pt x="389" y="430"/>
                </a:moveTo>
                <a:lnTo>
                  <a:pt x="379" y="401"/>
                </a:lnTo>
                <a:lnTo>
                  <a:pt x="572" y="337"/>
                </a:lnTo>
                <a:lnTo>
                  <a:pt x="582" y="366"/>
                </a:lnTo>
                <a:lnTo>
                  <a:pt x="389" y="430"/>
                </a:lnTo>
                <a:close/>
                <a:moveTo>
                  <a:pt x="389" y="504"/>
                </a:moveTo>
                <a:lnTo>
                  <a:pt x="379" y="475"/>
                </a:lnTo>
                <a:lnTo>
                  <a:pt x="572" y="410"/>
                </a:lnTo>
                <a:lnTo>
                  <a:pt x="582" y="440"/>
                </a:lnTo>
                <a:lnTo>
                  <a:pt x="389" y="504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文本框 28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Overview of Phase Work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9304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524" y="1212850"/>
            <a:ext cx="6103976" cy="5314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7400" y="1319484"/>
            <a:ext cx="5904000" cy="5101683"/>
          </a:xfrm>
          <a:prstGeom prst="rect">
            <a:avLst/>
          </a:prstGeom>
          <a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" t="-5926" r="-34588" b="-670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8494676" y="3469970"/>
            <a:ext cx="3336186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数据集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155638" y="2079506"/>
            <a:ext cx="4675224" cy="95410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87808" y="3346130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checked_158820"/>
          <p:cNvSpPr>
            <a:spLocks noChangeAspect="1"/>
          </p:cNvSpPr>
          <p:nvPr/>
        </p:nvSpPr>
        <p:spPr bwMode="auto">
          <a:xfrm>
            <a:off x="7492730" y="3571770"/>
            <a:ext cx="424679" cy="375657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文本框 22"/>
          <p:cNvSpPr txBox="1"/>
          <p:nvPr/>
        </p:nvSpPr>
        <p:spPr>
          <a:xfrm flipH="1">
            <a:off x="8494676" y="4562679"/>
            <a:ext cx="3336186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基本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思想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287808" y="4446227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checked_158820"/>
          <p:cNvSpPr>
            <a:spLocks noChangeAspect="1"/>
          </p:cNvSpPr>
          <p:nvPr/>
        </p:nvSpPr>
        <p:spPr bwMode="auto">
          <a:xfrm>
            <a:off x="7492730" y="4660801"/>
            <a:ext cx="424679" cy="397790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flipH="1">
            <a:off x="8494676" y="5655387"/>
            <a:ext cx="3336186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代码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实现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287808" y="5546323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checked_158820"/>
          <p:cNvSpPr>
            <a:spLocks noChangeAspect="1"/>
          </p:cNvSpPr>
          <p:nvPr/>
        </p:nvSpPr>
        <p:spPr bwMode="auto">
          <a:xfrm>
            <a:off x="7492730" y="5788692"/>
            <a:ext cx="424679" cy="34220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6200000">
            <a:off x="3660775" y="-1138555"/>
            <a:ext cx="4185285" cy="976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比赛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介绍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16200000">
            <a:off x="3613150" y="-1491615"/>
            <a:ext cx="4565650" cy="102768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441"/>
          <p:cNvSpPr>
            <a:spLocks noEditPoints="1"/>
          </p:cNvSpPr>
          <p:nvPr/>
        </p:nvSpPr>
        <p:spPr>
          <a:xfrm>
            <a:off x="615315" y="469265"/>
            <a:ext cx="600710" cy="668655"/>
          </a:xfrm>
          <a:custGeom>
            <a:avLst/>
            <a:gdLst/>
            <a:ahLst/>
            <a:cxnLst>
              <a:cxn ang="0">
                <a:pos x="263772" y="65613"/>
              </a:cxn>
              <a:cxn ang="0">
                <a:pos x="233410" y="65613"/>
              </a:cxn>
              <a:cxn ang="0">
                <a:pos x="233410" y="38037"/>
              </a:cxn>
              <a:cxn ang="0">
                <a:pos x="223921" y="28528"/>
              </a:cxn>
              <a:cxn ang="0">
                <a:pos x="130937" y="28528"/>
              </a:cxn>
              <a:cxn ang="0">
                <a:pos x="118602" y="0"/>
              </a:cxn>
              <a:cxn ang="0">
                <a:pos x="50287" y="0"/>
              </a:cxn>
              <a:cxn ang="0">
                <a:pos x="37953" y="28528"/>
              </a:cxn>
              <a:cxn ang="0">
                <a:pos x="10437" y="28528"/>
              </a:cxn>
              <a:cxn ang="0">
                <a:pos x="0" y="36135"/>
              </a:cxn>
              <a:cxn ang="0">
                <a:pos x="0" y="199693"/>
              </a:cxn>
              <a:cxn ang="0">
                <a:pos x="26567" y="226319"/>
              </a:cxn>
              <a:cxn ang="0">
                <a:pos x="256181" y="226319"/>
              </a:cxn>
              <a:cxn ang="0">
                <a:pos x="273260" y="208252"/>
              </a:cxn>
              <a:cxn ang="0">
                <a:pos x="273260" y="75123"/>
              </a:cxn>
              <a:cxn ang="0">
                <a:pos x="263772" y="65613"/>
              </a:cxn>
              <a:cxn ang="0">
                <a:pos x="48390" y="44693"/>
              </a:cxn>
              <a:cxn ang="0">
                <a:pos x="60724" y="16166"/>
              </a:cxn>
              <a:cxn ang="0">
                <a:pos x="108165" y="16166"/>
              </a:cxn>
              <a:cxn ang="0">
                <a:pos x="120500" y="44693"/>
              </a:cxn>
              <a:cxn ang="0">
                <a:pos x="217280" y="44693"/>
              </a:cxn>
              <a:cxn ang="0">
                <a:pos x="217280" y="65613"/>
              </a:cxn>
              <a:cxn ang="0">
                <a:pos x="39850" y="65613"/>
              </a:cxn>
              <a:cxn ang="0">
                <a:pos x="39850" y="194939"/>
              </a:cxn>
              <a:cxn ang="0">
                <a:pos x="55980" y="194939"/>
              </a:cxn>
              <a:cxn ang="0">
                <a:pos x="55980" y="81779"/>
              </a:cxn>
              <a:cxn ang="0">
                <a:pos x="257130" y="81779"/>
              </a:cxn>
              <a:cxn ang="0">
                <a:pos x="257130" y="208252"/>
              </a:cxn>
              <a:cxn ang="0">
                <a:pos x="257130" y="209202"/>
              </a:cxn>
              <a:cxn ang="0">
                <a:pos x="256181" y="209202"/>
              </a:cxn>
              <a:cxn ang="0">
                <a:pos x="26567" y="209202"/>
              </a:cxn>
              <a:cxn ang="0">
                <a:pos x="17079" y="199693"/>
              </a:cxn>
              <a:cxn ang="0">
                <a:pos x="17079" y="44693"/>
              </a:cxn>
            </a:cxnLst>
            <a:rect l="0" t="0" r="0" b="0"/>
            <a:pathLst>
              <a:path w="288" h="238">
                <a:moveTo>
                  <a:pt x="278" y="69"/>
                </a:moveTo>
                <a:cubicBezTo>
                  <a:pt x="246" y="69"/>
                  <a:pt x="246" y="69"/>
                  <a:pt x="246" y="69"/>
                </a:cubicBezTo>
                <a:cubicBezTo>
                  <a:pt x="246" y="40"/>
                  <a:pt x="246" y="40"/>
                  <a:pt x="246" y="40"/>
                </a:cubicBezTo>
                <a:cubicBezTo>
                  <a:pt x="246" y="32"/>
                  <a:pt x="244" y="30"/>
                  <a:pt x="236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25" y="0"/>
                  <a:pt x="125" y="0"/>
                  <a:pt x="1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" y="30"/>
                  <a:pt x="0" y="38"/>
                  <a:pt x="0" y="3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9"/>
                  <a:pt x="11" y="238"/>
                  <a:pt x="28" y="238"/>
                </a:cubicBezTo>
                <a:cubicBezTo>
                  <a:pt x="270" y="238"/>
                  <a:pt x="270" y="238"/>
                  <a:pt x="270" y="238"/>
                </a:cubicBezTo>
                <a:cubicBezTo>
                  <a:pt x="283" y="238"/>
                  <a:pt x="288" y="231"/>
                  <a:pt x="288" y="219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1"/>
                  <a:pt x="286" y="69"/>
                  <a:pt x="278" y="69"/>
                </a:cubicBezTo>
                <a:close/>
                <a:moveTo>
                  <a:pt x="51" y="47"/>
                </a:moveTo>
                <a:cubicBezTo>
                  <a:pt x="64" y="17"/>
                  <a:pt x="64" y="17"/>
                  <a:pt x="6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229" y="47"/>
                  <a:pt x="229" y="47"/>
                  <a:pt x="229" y="47"/>
                </a:cubicBezTo>
                <a:cubicBezTo>
                  <a:pt x="229" y="69"/>
                  <a:pt x="229" y="69"/>
                  <a:pt x="2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205"/>
                  <a:pt x="42" y="205"/>
                  <a:pt x="42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9" y="86"/>
                  <a:pt x="59" y="86"/>
                  <a:pt x="59" y="86"/>
                </a:cubicBezTo>
                <a:cubicBezTo>
                  <a:pt x="271" y="86"/>
                  <a:pt x="271" y="86"/>
                  <a:pt x="271" y="86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1" y="220"/>
                  <a:pt x="270" y="220"/>
                  <a:pt x="270" y="220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20" y="220"/>
                  <a:pt x="18" y="218"/>
                  <a:pt x="18" y="210"/>
                </a:cubicBezTo>
                <a:cubicBezTo>
                  <a:pt x="18" y="47"/>
                  <a:pt x="18" y="47"/>
                  <a:pt x="18" y="47"/>
                </a:cubicBezTo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26820" y="1983105"/>
            <a:ext cx="9027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比赛背景：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的出现和普及给用户带来了大量的信息，满足了用户在信息时代对信息的需求，但是网上信息量的大幅增长也带来了“信息过载”的问题。这使得用户在面对大量信息时无法从中获得对自己真正有用的信息，导致用户对信息的使用效率大大降低了。为了帮助用户更快速地过滤出有用的信息，需要依据真实的用户购买行为记录，利用机器学习相关技术建立稳健的电商用户购买行为预测模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用于预测用户的下一个行为，以此为用户进行商品的推荐，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准确捕获用户的购买兴趣，提高电商平台商品的购买率。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提升购物体验，促进电子商务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85725" y="1973580"/>
            <a:ext cx="3947795" cy="25463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2"/>
          <p:cNvSpPr txBox="1"/>
          <p:nvPr/>
        </p:nvSpPr>
        <p:spPr>
          <a:xfrm flipH="1">
            <a:off x="798830" y="1488440"/>
            <a:ext cx="217868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先查看大赛提供的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train.csv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训练数据集：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数据集的字段的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含义：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数据集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230" y="3623310"/>
            <a:ext cx="8481060" cy="26822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271145"/>
            <a:ext cx="8280400" cy="318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模型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8725" y="1989455"/>
            <a:ext cx="949706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分类问题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可供选择：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机器学习模型：逻辑回归，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，决策树，融合逻辑回归和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深度学习模型：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CNN-LSTM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从用户行为中提取高影响力的特征，然后利用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建立时间序列预测模型，最后通过全连接层输出模型预测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29457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数据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预处理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1962785"/>
            <a:ext cx="1000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首先进行数据</a:t>
            </a:r>
            <a:r>
              <a:rPr lang="zh-CN" altLang="en-US"/>
              <a:t>清洗：数据处理和特征构建完成用户历史行为数据清洗，剔除刷单用户、重大促销等不具有一般规律的数据，并采用分段下采样方法进行样本均衡处理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模型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8725" y="1989455"/>
            <a:ext cx="949706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分类问题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可供选择：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机器学习模型：逻辑回归，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，决策树，融合逻辑回归和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深度学习模型：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CNN-LSTM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从用户行为中提取高影响力的特征，然后利用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建立时间序列预测模型，最后通过全连接层输出模型预测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4020</Words>
  <Application>WPS 演示</Application>
  <PresentationFormat>宽屏</PresentationFormat>
  <Paragraphs>305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 Light</vt:lpstr>
      <vt:lpstr>微软雅黑</vt:lpstr>
      <vt:lpstr>等线</vt:lpstr>
      <vt:lpstr>Impact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19830653@qq.com</dc:creator>
  <cp:lastModifiedBy>sonics</cp:lastModifiedBy>
  <cp:revision>35</cp:revision>
  <dcterms:created xsi:type="dcterms:W3CDTF">2019-07-26T03:05:00Z</dcterms:created>
  <dcterms:modified xsi:type="dcterms:W3CDTF">2021-05-18T15:31:45Z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KSOTemplateUUID">
    <vt:lpwstr>v1.0_mb_YrFPT9oWwe3DlJdUajGUUQ==</vt:lpwstr>
  </property>
  <property fmtid="{D5CDD505-2E9C-101B-9397-08002B2CF9AE}" pid="4" name="ICV">
    <vt:lpwstr>B5F891E1DE524B82A492D91BA302F5E6</vt:lpwstr>
  </property>
</Properties>
</file>