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FEB32-368B-476A-9B7F-6834B3E8FE8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703F59-77F7-4DC0-BA04-64440F300855}">
      <dgm:prSet/>
      <dgm:spPr/>
      <dgm:t>
        <a:bodyPr/>
        <a:lstStyle/>
        <a:p>
          <a:r>
            <a:rPr lang="en-US"/>
            <a:t>1. </a:t>
          </a:r>
          <a:r>
            <a:rPr lang="ko-KR"/>
            <a:t>게시판의 </a:t>
          </a:r>
          <a:r>
            <a:rPr lang="en-US"/>
            <a:t>Create,</a:t>
          </a:r>
          <a:r>
            <a:rPr lang="ko-KR"/>
            <a:t> </a:t>
          </a:r>
          <a:r>
            <a:rPr lang="en-US"/>
            <a:t>Read,</a:t>
          </a:r>
          <a:r>
            <a:rPr lang="ko-KR"/>
            <a:t> </a:t>
          </a:r>
          <a:r>
            <a:rPr lang="en-US"/>
            <a:t>Update,</a:t>
          </a:r>
          <a:r>
            <a:rPr lang="ko-KR"/>
            <a:t> </a:t>
          </a:r>
          <a:r>
            <a:rPr lang="en-US"/>
            <a:t>Delete</a:t>
          </a:r>
          <a:r>
            <a:rPr lang="ko-KR"/>
            <a:t> 구현</a:t>
          </a:r>
          <a:endParaRPr lang="en-US"/>
        </a:p>
      </dgm:t>
    </dgm:pt>
    <dgm:pt modelId="{43F51008-A591-49EF-BB32-705D5D55E368}" type="parTrans" cxnId="{621B2FDE-B868-43D0-843A-C053C524D4F0}">
      <dgm:prSet/>
      <dgm:spPr/>
      <dgm:t>
        <a:bodyPr/>
        <a:lstStyle/>
        <a:p>
          <a:endParaRPr lang="en-US"/>
        </a:p>
      </dgm:t>
    </dgm:pt>
    <dgm:pt modelId="{63990085-3A87-4EBA-B4C8-689FF5B10448}" type="sibTrans" cxnId="{621B2FDE-B868-43D0-843A-C053C524D4F0}">
      <dgm:prSet/>
      <dgm:spPr/>
      <dgm:t>
        <a:bodyPr/>
        <a:lstStyle/>
        <a:p>
          <a:endParaRPr lang="en-US"/>
        </a:p>
      </dgm:t>
    </dgm:pt>
    <dgm:pt modelId="{7E58BE14-4180-4164-A6DB-C396003DB8C2}">
      <dgm:prSet/>
      <dgm:spPr/>
      <dgm:t>
        <a:bodyPr/>
        <a:lstStyle/>
        <a:p>
          <a:r>
            <a:rPr lang="en-US" dirty="0"/>
            <a:t>2. </a:t>
          </a:r>
          <a:r>
            <a:rPr lang="ko-KR" dirty="0"/>
            <a:t>데이터베이스</a:t>
          </a:r>
          <a:r>
            <a:rPr lang="en-US" altLang="ko-KR" dirty="0"/>
            <a:t> </a:t>
          </a:r>
          <a:r>
            <a:rPr lang="ko-KR" dirty="0"/>
            <a:t>와의 </a:t>
          </a:r>
          <a:r>
            <a:rPr lang="en-US" dirty="0"/>
            <a:t>CRUD </a:t>
          </a:r>
          <a:r>
            <a:rPr lang="ko-KR" dirty="0"/>
            <a:t>연동</a:t>
          </a:r>
          <a:endParaRPr lang="en-US" dirty="0"/>
        </a:p>
      </dgm:t>
    </dgm:pt>
    <dgm:pt modelId="{C643AC5F-7D34-4D33-B05C-9714B91449A6}" type="parTrans" cxnId="{D399554C-9FA9-4197-90B9-1A523D698CFE}">
      <dgm:prSet/>
      <dgm:spPr/>
      <dgm:t>
        <a:bodyPr/>
        <a:lstStyle/>
        <a:p>
          <a:endParaRPr lang="en-US"/>
        </a:p>
      </dgm:t>
    </dgm:pt>
    <dgm:pt modelId="{7F80689D-DFE6-4BAB-84D3-D6A7A354AE52}" type="sibTrans" cxnId="{D399554C-9FA9-4197-90B9-1A523D698CFE}">
      <dgm:prSet/>
      <dgm:spPr/>
      <dgm:t>
        <a:bodyPr/>
        <a:lstStyle/>
        <a:p>
          <a:endParaRPr lang="en-US"/>
        </a:p>
      </dgm:t>
    </dgm:pt>
    <dgm:pt modelId="{28C97953-1749-4504-BA59-1FE90720E579}">
      <dgm:prSet/>
      <dgm:spPr/>
      <dgm:t>
        <a:bodyPr/>
        <a:lstStyle/>
        <a:p>
          <a:r>
            <a:rPr lang="en-US" dirty="0"/>
            <a:t>3. MVC </a:t>
          </a:r>
          <a:r>
            <a:rPr lang="ko-KR" altLang="en-US" dirty="0"/>
            <a:t>패턴</a:t>
          </a:r>
          <a:endParaRPr lang="en-US" dirty="0"/>
        </a:p>
      </dgm:t>
    </dgm:pt>
    <dgm:pt modelId="{AEC0291C-0883-402D-8838-9092A32A8CE9}" type="parTrans" cxnId="{7D5F6413-BF04-4DEC-A818-7834E9565E35}">
      <dgm:prSet/>
      <dgm:spPr/>
      <dgm:t>
        <a:bodyPr/>
        <a:lstStyle/>
        <a:p>
          <a:endParaRPr lang="en-US"/>
        </a:p>
      </dgm:t>
    </dgm:pt>
    <dgm:pt modelId="{D3931614-162E-44A0-AC84-A97111AB5206}" type="sibTrans" cxnId="{7D5F6413-BF04-4DEC-A818-7834E9565E35}">
      <dgm:prSet/>
      <dgm:spPr/>
      <dgm:t>
        <a:bodyPr/>
        <a:lstStyle/>
        <a:p>
          <a:endParaRPr lang="en-US"/>
        </a:p>
      </dgm:t>
    </dgm:pt>
    <dgm:pt modelId="{C2120B8E-E320-4C71-8072-21993046901E}" type="pres">
      <dgm:prSet presAssocID="{155FEB32-368B-476A-9B7F-6834B3E8FE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794917A-45B3-4044-86B7-B70FE97D241A}" type="pres">
      <dgm:prSet presAssocID="{CF703F59-77F7-4DC0-BA04-64440F300855}" presName="hierRoot1" presStyleCnt="0"/>
      <dgm:spPr/>
    </dgm:pt>
    <dgm:pt modelId="{5668B349-24E5-4446-9A58-5D58207DC73D}" type="pres">
      <dgm:prSet presAssocID="{CF703F59-77F7-4DC0-BA04-64440F300855}" presName="composite" presStyleCnt="0"/>
      <dgm:spPr/>
    </dgm:pt>
    <dgm:pt modelId="{A1E0659F-6AED-4D76-A6EC-550DFED11859}" type="pres">
      <dgm:prSet presAssocID="{CF703F59-77F7-4DC0-BA04-64440F300855}" presName="background" presStyleLbl="node0" presStyleIdx="0" presStyleCnt="3"/>
      <dgm:spPr/>
    </dgm:pt>
    <dgm:pt modelId="{34A9FE87-251C-4287-9D7D-0D8272D05E7C}" type="pres">
      <dgm:prSet presAssocID="{CF703F59-77F7-4DC0-BA04-64440F300855}" presName="text" presStyleLbl="fgAcc0" presStyleIdx="0" presStyleCnt="3">
        <dgm:presLayoutVars>
          <dgm:chPref val="3"/>
        </dgm:presLayoutVars>
      </dgm:prSet>
      <dgm:spPr/>
    </dgm:pt>
    <dgm:pt modelId="{A3BF9EF0-2A0E-4E9D-91E3-B72E3D3C3E5E}" type="pres">
      <dgm:prSet presAssocID="{CF703F59-77F7-4DC0-BA04-64440F300855}" presName="hierChild2" presStyleCnt="0"/>
      <dgm:spPr/>
    </dgm:pt>
    <dgm:pt modelId="{B5CE7CF1-D8E7-4DBE-A91F-9CEC992FA619}" type="pres">
      <dgm:prSet presAssocID="{7E58BE14-4180-4164-A6DB-C396003DB8C2}" presName="hierRoot1" presStyleCnt="0"/>
      <dgm:spPr/>
    </dgm:pt>
    <dgm:pt modelId="{1FCFF01D-B492-42BA-B702-D9F286F7AE06}" type="pres">
      <dgm:prSet presAssocID="{7E58BE14-4180-4164-A6DB-C396003DB8C2}" presName="composite" presStyleCnt="0"/>
      <dgm:spPr/>
    </dgm:pt>
    <dgm:pt modelId="{90C59606-41A3-44FE-A44A-597A16F5A057}" type="pres">
      <dgm:prSet presAssocID="{7E58BE14-4180-4164-A6DB-C396003DB8C2}" presName="background" presStyleLbl="node0" presStyleIdx="1" presStyleCnt="3"/>
      <dgm:spPr/>
    </dgm:pt>
    <dgm:pt modelId="{DE9DB55F-78AE-4B38-948B-0F7D0C4A1CF2}" type="pres">
      <dgm:prSet presAssocID="{7E58BE14-4180-4164-A6DB-C396003DB8C2}" presName="text" presStyleLbl="fgAcc0" presStyleIdx="1" presStyleCnt="3">
        <dgm:presLayoutVars>
          <dgm:chPref val="3"/>
        </dgm:presLayoutVars>
      </dgm:prSet>
      <dgm:spPr/>
    </dgm:pt>
    <dgm:pt modelId="{CE8FF1D1-835E-4F30-A76A-CCA8FDD44EB2}" type="pres">
      <dgm:prSet presAssocID="{7E58BE14-4180-4164-A6DB-C396003DB8C2}" presName="hierChild2" presStyleCnt="0"/>
      <dgm:spPr/>
    </dgm:pt>
    <dgm:pt modelId="{AB270A2C-4A92-474F-92A5-232DD3031CD1}" type="pres">
      <dgm:prSet presAssocID="{28C97953-1749-4504-BA59-1FE90720E579}" presName="hierRoot1" presStyleCnt="0"/>
      <dgm:spPr/>
    </dgm:pt>
    <dgm:pt modelId="{99BE0F06-0A2E-4D86-B4E1-ACA88CB837B1}" type="pres">
      <dgm:prSet presAssocID="{28C97953-1749-4504-BA59-1FE90720E579}" presName="composite" presStyleCnt="0"/>
      <dgm:spPr/>
    </dgm:pt>
    <dgm:pt modelId="{639BB9EB-4BB7-4832-8951-CB8474A02C76}" type="pres">
      <dgm:prSet presAssocID="{28C97953-1749-4504-BA59-1FE90720E579}" presName="background" presStyleLbl="node0" presStyleIdx="2" presStyleCnt="3"/>
      <dgm:spPr/>
    </dgm:pt>
    <dgm:pt modelId="{D290668C-EE37-4572-804B-C14342805005}" type="pres">
      <dgm:prSet presAssocID="{28C97953-1749-4504-BA59-1FE90720E579}" presName="text" presStyleLbl="fgAcc0" presStyleIdx="2" presStyleCnt="3">
        <dgm:presLayoutVars>
          <dgm:chPref val="3"/>
        </dgm:presLayoutVars>
      </dgm:prSet>
      <dgm:spPr/>
    </dgm:pt>
    <dgm:pt modelId="{AC03E411-B2EE-485F-B9F2-F80E58B57B81}" type="pres">
      <dgm:prSet presAssocID="{28C97953-1749-4504-BA59-1FE90720E579}" presName="hierChild2" presStyleCnt="0"/>
      <dgm:spPr/>
    </dgm:pt>
  </dgm:ptLst>
  <dgm:cxnLst>
    <dgm:cxn modelId="{7D5F6413-BF04-4DEC-A818-7834E9565E35}" srcId="{155FEB32-368B-476A-9B7F-6834B3E8FE81}" destId="{28C97953-1749-4504-BA59-1FE90720E579}" srcOrd="2" destOrd="0" parTransId="{AEC0291C-0883-402D-8838-9092A32A8CE9}" sibTransId="{D3931614-162E-44A0-AC84-A97111AB5206}"/>
    <dgm:cxn modelId="{562F6616-AB62-4496-9F16-A1C63525C4E4}" type="presOf" srcId="{CF703F59-77F7-4DC0-BA04-64440F300855}" destId="{34A9FE87-251C-4287-9D7D-0D8272D05E7C}" srcOrd="0" destOrd="0" presId="urn:microsoft.com/office/officeart/2005/8/layout/hierarchy1"/>
    <dgm:cxn modelId="{C5C3F740-FBDD-4D15-B6C8-AB29B2DDAD32}" type="presOf" srcId="{155FEB32-368B-476A-9B7F-6834B3E8FE81}" destId="{C2120B8E-E320-4C71-8072-21993046901E}" srcOrd="0" destOrd="0" presId="urn:microsoft.com/office/officeart/2005/8/layout/hierarchy1"/>
    <dgm:cxn modelId="{D399554C-9FA9-4197-90B9-1A523D698CFE}" srcId="{155FEB32-368B-476A-9B7F-6834B3E8FE81}" destId="{7E58BE14-4180-4164-A6DB-C396003DB8C2}" srcOrd="1" destOrd="0" parTransId="{C643AC5F-7D34-4D33-B05C-9714B91449A6}" sibTransId="{7F80689D-DFE6-4BAB-84D3-D6A7A354AE52}"/>
    <dgm:cxn modelId="{4C7F28BA-3ADB-447B-9CDE-A053CD74500E}" type="presOf" srcId="{28C97953-1749-4504-BA59-1FE90720E579}" destId="{D290668C-EE37-4572-804B-C14342805005}" srcOrd="0" destOrd="0" presId="urn:microsoft.com/office/officeart/2005/8/layout/hierarchy1"/>
    <dgm:cxn modelId="{274971D6-BF2D-4F5F-9187-2CC4FF3A88D3}" type="presOf" srcId="{7E58BE14-4180-4164-A6DB-C396003DB8C2}" destId="{DE9DB55F-78AE-4B38-948B-0F7D0C4A1CF2}" srcOrd="0" destOrd="0" presId="urn:microsoft.com/office/officeart/2005/8/layout/hierarchy1"/>
    <dgm:cxn modelId="{621B2FDE-B868-43D0-843A-C053C524D4F0}" srcId="{155FEB32-368B-476A-9B7F-6834B3E8FE81}" destId="{CF703F59-77F7-4DC0-BA04-64440F300855}" srcOrd="0" destOrd="0" parTransId="{43F51008-A591-49EF-BB32-705D5D55E368}" sibTransId="{63990085-3A87-4EBA-B4C8-689FF5B10448}"/>
    <dgm:cxn modelId="{C1714D1C-41A3-453C-8699-BFCCBF38A21B}" type="presParOf" srcId="{C2120B8E-E320-4C71-8072-21993046901E}" destId="{1794917A-45B3-4044-86B7-B70FE97D241A}" srcOrd="0" destOrd="0" presId="urn:microsoft.com/office/officeart/2005/8/layout/hierarchy1"/>
    <dgm:cxn modelId="{029F21FE-424B-4191-937C-58C967882125}" type="presParOf" srcId="{1794917A-45B3-4044-86B7-B70FE97D241A}" destId="{5668B349-24E5-4446-9A58-5D58207DC73D}" srcOrd="0" destOrd="0" presId="urn:microsoft.com/office/officeart/2005/8/layout/hierarchy1"/>
    <dgm:cxn modelId="{575D6431-1B18-4735-90C9-B81D55EEA181}" type="presParOf" srcId="{5668B349-24E5-4446-9A58-5D58207DC73D}" destId="{A1E0659F-6AED-4D76-A6EC-550DFED11859}" srcOrd="0" destOrd="0" presId="urn:microsoft.com/office/officeart/2005/8/layout/hierarchy1"/>
    <dgm:cxn modelId="{AB302577-23A1-4D3E-BE76-FB6613D32956}" type="presParOf" srcId="{5668B349-24E5-4446-9A58-5D58207DC73D}" destId="{34A9FE87-251C-4287-9D7D-0D8272D05E7C}" srcOrd="1" destOrd="0" presId="urn:microsoft.com/office/officeart/2005/8/layout/hierarchy1"/>
    <dgm:cxn modelId="{54D4EAF0-565C-4B50-BF6F-EE3A90AF179C}" type="presParOf" srcId="{1794917A-45B3-4044-86B7-B70FE97D241A}" destId="{A3BF9EF0-2A0E-4E9D-91E3-B72E3D3C3E5E}" srcOrd="1" destOrd="0" presId="urn:microsoft.com/office/officeart/2005/8/layout/hierarchy1"/>
    <dgm:cxn modelId="{1C033811-C746-4290-84F0-A3786C5DB949}" type="presParOf" srcId="{C2120B8E-E320-4C71-8072-21993046901E}" destId="{B5CE7CF1-D8E7-4DBE-A91F-9CEC992FA619}" srcOrd="1" destOrd="0" presId="urn:microsoft.com/office/officeart/2005/8/layout/hierarchy1"/>
    <dgm:cxn modelId="{BB25A1AE-C450-4A64-BC5D-9EE707C8B92A}" type="presParOf" srcId="{B5CE7CF1-D8E7-4DBE-A91F-9CEC992FA619}" destId="{1FCFF01D-B492-42BA-B702-D9F286F7AE06}" srcOrd="0" destOrd="0" presId="urn:microsoft.com/office/officeart/2005/8/layout/hierarchy1"/>
    <dgm:cxn modelId="{90DA2AB9-A64A-4DC1-8CE7-FF3B237A45EF}" type="presParOf" srcId="{1FCFF01D-B492-42BA-B702-D9F286F7AE06}" destId="{90C59606-41A3-44FE-A44A-597A16F5A057}" srcOrd="0" destOrd="0" presId="urn:microsoft.com/office/officeart/2005/8/layout/hierarchy1"/>
    <dgm:cxn modelId="{4E03730D-6EFF-4BE9-92FD-76DE1A62D76E}" type="presParOf" srcId="{1FCFF01D-B492-42BA-B702-D9F286F7AE06}" destId="{DE9DB55F-78AE-4B38-948B-0F7D0C4A1CF2}" srcOrd="1" destOrd="0" presId="urn:microsoft.com/office/officeart/2005/8/layout/hierarchy1"/>
    <dgm:cxn modelId="{A2BAC5F5-EED3-45CA-838C-21B59C581E7B}" type="presParOf" srcId="{B5CE7CF1-D8E7-4DBE-A91F-9CEC992FA619}" destId="{CE8FF1D1-835E-4F30-A76A-CCA8FDD44EB2}" srcOrd="1" destOrd="0" presId="urn:microsoft.com/office/officeart/2005/8/layout/hierarchy1"/>
    <dgm:cxn modelId="{55B06503-C786-4401-BAB2-EB47F986ED8D}" type="presParOf" srcId="{C2120B8E-E320-4C71-8072-21993046901E}" destId="{AB270A2C-4A92-474F-92A5-232DD3031CD1}" srcOrd="2" destOrd="0" presId="urn:microsoft.com/office/officeart/2005/8/layout/hierarchy1"/>
    <dgm:cxn modelId="{74FB0992-5409-4996-A2E1-F1039B210865}" type="presParOf" srcId="{AB270A2C-4A92-474F-92A5-232DD3031CD1}" destId="{99BE0F06-0A2E-4D86-B4E1-ACA88CB837B1}" srcOrd="0" destOrd="0" presId="urn:microsoft.com/office/officeart/2005/8/layout/hierarchy1"/>
    <dgm:cxn modelId="{40817F72-28A5-4D07-943F-5A807E89C717}" type="presParOf" srcId="{99BE0F06-0A2E-4D86-B4E1-ACA88CB837B1}" destId="{639BB9EB-4BB7-4832-8951-CB8474A02C76}" srcOrd="0" destOrd="0" presId="urn:microsoft.com/office/officeart/2005/8/layout/hierarchy1"/>
    <dgm:cxn modelId="{2D23FE87-F53A-4596-859F-9EB349198ED5}" type="presParOf" srcId="{99BE0F06-0A2E-4D86-B4E1-ACA88CB837B1}" destId="{D290668C-EE37-4572-804B-C14342805005}" srcOrd="1" destOrd="0" presId="urn:microsoft.com/office/officeart/2005/8/layout/hierarchy1"/>
    <dgm:cxn modelId="{DA5C1E6B-7673-4F5D-ADD3-8881E974C6C6}" type="presParOf" srcId="{AB270A2C-4A92-474F-92A5-232DD3031CD1}" destId="{AC03E411-B2EE-485F-B9F2-F80E58B57B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0659F-6AED-4D76-A6EC-550DFED11859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9FE87-251C-4287-9D7D-0D8272D05E7C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</a:t>
          </a:r>
          <a:r>
            <a:rPr lang="ko-KR" sz="2400" kern="1200"/>
            <a:t>게시판의 </a:t>
          </a:r>
          <a:r>
            <a:rPr lang="en-US" sz="2400" kern="1200"/>
            <a:t>Create,</a:t>
          </a:r>
          <a:r>
            <a:rPr lang="ko-KR" sz="2400" kern="1200"/>
            <a:t> </a:t>
          </a:r>
          <a:r>
            <a:rPr lang="en-US" sz="2400" kern="1200"/>
            <a:t>Read,</a:t>
          </a:r>
          <a:r>
            <a:rPr lang="ko-KR" sz="2400" kern="1200"/>
            <a:t> </a:t>
          </a:r>
          <a:r>
            <a:rPr lang="en-US" sz="2400" kern="1200"/>
            <a:t>Update,</a:t>
          </a:r>
          <a:r>
            <a:rPr lang="ko-KR" sz="2400" kern="1200"/>
            <a:t> </a:t>
          </a:r>
          <a:r>
            <a:rPr lang="en-US" sz="2400" kern="1200"/>
            <a:t>Delete</a:t>
          </a:r>
          <a:r>
            <a:rPr lang="ko-KR" sz="2400" kern="1200"/>
            <a:t> 구현</a:t>
          </a:r>
          <a:endParaRPr lang="en-US" sz="2400" kern="1200"/>
        </a:p>
      </dsp:txBody>
      <dsp:txXfrm>
        <a:off x="366939" y="1196774"/>
        <a:ext cx="2723696" cy="1691139"/>
      </dsp:txXfrm>
    </dsp:sp>
    <dsp:sp modelId="{90C59606-41A3-44FE-A44A-597A16F5A057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DB55F-78AE-4B38-948B-0F7D0C4A1CF2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 </a:t>
          </a:r>
          <a:r>
            <a:rPr lang="ko-KR" sz="2400" kern="1200" dirty="0"/>
            <a:t>데이터베이스</a:t>
          </a:r>
          <a:r>
            <a:rPr lang="en-US" altLang="ko-KR" sz="2400" kern="1200" dirty="0"/>
            <a:t> </a:t>
          </a:r>
          <a:r>
            <a:rPr lang="ko-KR" sz="2400" kern="1200" dirty="0"/>
            <a:t>와의 </a:t>
          </a:r>
          <a:r>
            <a:rPr lang="en-US" sz="2400" kern="1200" dirty="0"/>
            <a:t>CRUD </a:t>
          </a:r>
          <a:r>
            <a:rPr lang="ko-KR" sz="2400" kern="1200" dirty="0"/>
            <a:t>연동</a:t>
          </a:r>
          <a:endParaRPr lang="en-US" sz="2400" kern="1200" dirty="0"/>
        </a:p>
      </dsp:txBody>
      <dsp:txXfrm>
        <a:off x="3824513" y="1196774"/>
        <a:ext cx="2723696" cy="1691139"/>
      </dsp:txXfrm>
    </dsp:sp>
    <dsp:sp modelId="{639BB9EB-4BB7-4832-8951-CB8474A02C76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0668C-EE37-4572-804B-C14342805005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3. MVC </a:t>
          </a:r>
          <a:r>
            <a:rPr lang="ko-KR" altLang="en-US" sz="2400" kern="1200" dirty="0"/>
            <a:t>패턴</a:t>
          </a:r>
          <a:endParaRPr lang="en-US" sz="2400" kern="1200" dirty="0"/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E777-573A-4113-B313-311CE4E16B2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4DCC-48DC-4EB2-8DF7-D2CC42E33D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E777-573A-4113-B313-311CE4E16B2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4DCC-48DC-4EB2-8DF7-D2CC42E33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4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E777-573A-4113-B313-311CE4E16B2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4DCC-48DC-4EB2-8DF7-D2CC42E33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87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E777-573A-4113-B313-311CE4E16B2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4DCC-48DC-4EB2-8DF7-D2CC42E33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11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E777-573A-4113-B313-311CE4E16B2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4DCC-48DC-4EB2-8DF7-D2CC42E33D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8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E777-573A-4113-B313-311CE4E16B2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4DCC-48DC-4EB2-8DF7-D2CC42E33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9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E777-573A-4113-B313-311CE4E16B2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4DCC-48DC-4EB2-8DF7-D2CC42E33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2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E777-573A-4113-B313-311CE4E16B2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4DCC-48DC-4EB2-8DF7-D2CC42E33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6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E777-573A-4113-B313-311CE4E16B2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4DCC-48DC-4EB2-8DF7-D2CC42E33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1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DAE777-573A-4113-B313-311CE4E16B2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094DCC-48DC-4EB2-8DF7-D2CC42E33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7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E777-573A-4113-B313-311CE4E16B2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4DCC-48DC-4EB2-8DF7-D2CC42E33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2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DAE777-573A-4113-B313-311CE4E16B2F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094DCC-48DC-4EB2-8DF7-D2CC42E33D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87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F5ED76-5997-4933-913D-968F13D82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스프링 프레임워크</a:t>
            </a:r>
            <a:br>
              <a:rPr lang="en-US" altLang="ko-KR" dirty="0">
                <a:solidFill>
                  <a:srgbClr val="FFFFFF"/>
                </a:solidFill>
              </a:rPr>
            </a:br>
            <a:br>
              <a:rPr lang="en-US" altLang="ko-KR" dirty="0">
                <a:solidFill>
                  <a:srgbClr val="FFFFFF"/>
                </a:solidFill>
              </a:rPr>
            </a:b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F889F7-C69B-4164-BE3B-B2572CB79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201343007 </a:t>
            </a:r>
            <a:r>
              <a:rPr lang="ko-KR" altLang="en-US" dirty="0" err="1"/>
              <a:t>유민우</a:t>
            </a:r>
            <a:r>
              <a:rPr lang="en-US" altLang="ko-KR" dirty="0"/>
              <a:t>	201532025 </a:t>
            </a:r>
            <a:r>
              <a:rPr lang="ko-KR" altLang="en-US" dirty="0" err="1"/>
              <a:t>이태행</a:t>
            </a:r>
            <a:endParaRPr lang="en-US" altLang="ko-KR" dirty="0"/>
          </a:p>
          <a:p>
            <a:r>
              <a:rPr lang="en-US" altLang="ko-KR" dirty="0"/>
              <a:t>201761097 </a:t>
            </a:r>
            <a:r>
              <a:rPr lang="ko-KR" altLang="en-US" dirty="0"/>
              <a:t>이영준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337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07676-BDD3-4780-BAB3-F199F5AD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DAO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93CB73A-A71F-47E9-89CD-B71736504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4838"/>
            <a:ext cx="475814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2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CD0F7-2E2D-4CF1-8FA4-A30C7D9F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0AA95EF-B6CC-468C-9069-34B134EB6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4573"/>
            <a:ext cx="3343275" cy="2266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273E41-B1F0-42E5-A193-B7A518ACA2B3}"/>
              </a:ext>
            </a:extLst>
          </p:cNvPr>
          <p:cNvSpPr txBox="1"/>
          <p:nvPr/>
        </p:nvSpPr>
        <p:spPr>
          <a:xfrm>
            <a:off x="1097280" y="4491318"/>
            <a:ext cx="540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Setter, getter, </a:t>
            </a:r>
            <a:r>
              <a:rPr lang="ko-KR" altLang="en-US" dirty="0"/>
              <a:t>생성자 생략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407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2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27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2E10F-D676-450C-AFA4-78E0D44F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600">
                <a:solidFill>
                  <a:srgbClr val="FFFFFF"/>
                </a:solidFill>
              </a:rPr>
              <a:t>시퀀스 다이어그램</a:t>
            </a:r>
            <a:r>
              <a:rPr lang="en-US" altLang="ko-KR" sz="3600">
                <a:solidFill>
                  <a:srgbClr val="FFFFFF"/>
                </a:solidFill>
              </a:rPr>
              <a:t>(Create)</a:t>
            </a:r>
            <a:endParaRPr lang="en-US" altLang="ko-KR" sz="3600" dirty="0">
              <a:solidFill>
                <a:srgbClr val="FFFFFF"/>
              </a:solidFill>
            </a:endParaRPr>
          </a:p>
        </p:txBody>
      </p:sp>
      <p:pic>
        <p:nvPicPr>
          <p:cNvPr id="4" name="내용 개체 틀 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AAD31EA8-C18A-4768-82F5-76D60A0F3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44"/>
          <a:stretch/>
        </p:blipFill>
        <p:spPr>
          <a:xfrm>
            <a:off x="1608525" y="643538"/>
            <a:ext cx="8976049" cy="3618586"/>
          </a:xfrm>
          <a:prstGeom prst="rect">
            <a:avLst/>
          </a:prstGeom>
        </p:spPr>
      </p:pic>
      <p:sp>
        <p:nvSpPr>
          <p:cNvPr id="41" name="Rectangle 31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680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ECEF3D-2BAA-4CE8-81B0-5B52F12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600">
                <a:solidFill>
                  <a:srgbClr val="FFFFFF"/>
                </a:solidFill>
              </a:rPr>
              <a:t>시퀀스 다이어그램</a:t>
            </a:r>
            <a:r>
              <a:rPr lang="en-US" altLang="ko-KR" sz="3600">
                <a:solidFill>
                  <a:srgbClr val="FFFFFF"/>
                </a:solidFill>
              </a:rPr>
              <a:t>(Read)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36E3C2-8754-4723-9874-0102369BB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213" y="643538"/>
            <a:ext cx="8366673" cy="36185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243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947CC3-9F6D-4C31-B298-E4D8A292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600">
                <a:solidFill>
                  <a:srgbClr val="FFFFFF"/>
                </a:solidFill>
              </a:rPr>
              <a:t>시퀀스 다이어그램</a:t>
            </a:r>
            <a:r>
              <a:rPr lang="en-US" altLang="ko-KR" sz="3600">
                <a:solidFill>
                  <a:srgbClr val="FFFFFF"/>
                </a:solidFill>
              </a:rPr>
              <a:t>(Update)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3B67AB3-F292-4C2A-A9F9-F3C084469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895"/>
          <a:stretch/>
        </p:blipFill>
        <p:spPr>
          <a:xfrm>
            <a:off x="1608543" y="643538"/>
            <a:ext cx="8976014" cy="361858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299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6C9195-F82B-4026-9D18-106F8803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600">
                <a:solidFill>
                  <a:srgbClr val="FFFFFF"/>
                </a:solidFill>
              </a:rPr>
              <a:t>시퀀스 다이어그램</a:t>
            </a:r>
            <a:r>
              <a:rPr lang="en-US" altLang="ko-KR" sz="3600">
                <a:solidFill>
                  <a:srgbClr val="FFFFFF"/>
                </a:solidFill>
              </a:rPr>
              <a:t>(Delete)</a:t>
            </a:r>
          </a:p>
        </p:txBody>
      </p:sp>
      <p:pic>
        <p:nvPicPr>
          <p:cNvPr id="4" name="내용 개체 틀 3" descr="스크린샷, 지도이(가) 표시된 사진&#10;&#10;자동 생성된 설명">
            <a:extLst>
              <a:ext uri="{FF2B5EF4-FFF2-40B4-BE49-F238E27FC236}">
                <a16:creationId xmlns:a16="http://schemas.microsoft.com/office/drawing/2014/main" id="{B865A718-8377-4738-8EB0-CD1EE77F7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708" y="643538"/>
            <a:ext cx="8615683" cy="36185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178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04506-8F66-4EB6-B3EC-52060154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index.jsp</a:t>
            </a:r>
            <a:r>
              <a:rPr lang="en-US" altLang="ko-KR" dirty="0"/>
              <a:t>, SQL Command)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CAA2A48-84D0-4FDA-880E-7EC6FAB6B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65935"/>
            <a:ext cx="5902129" cy="4022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32158D-E39A-4B28-81C2-B2EF00B7A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828" y="2736691"/>
            <a:ext cx="5604709" cy="20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0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C8450-3088-4DCC-A807-A418B222D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요구사항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8DC1AFC9-DF6B-4886-A3A7-050DBDBD46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86478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324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CB211-07D2-4608-960B-3D174751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05ACE-8A79-4838-8538-41EAE309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▪ </a:t>
            </a:r>
            <a:r>
              <a:rPr lang="en-US" altLang="ko-KR" dirty="0"/>
              <a:t>JAVA : 1.8.0_191</a:t>
            </a:r>
          </a:p>
          <a:p>
            <a:r>
              <a:rPr lang="ko-KR" altLang="en-US" dirty="0"/>
              <a:t>▪ </a:t>
            </a:r>
            <a:r>
              <a:rPr lang="en-US" altLang="ko-KR" dirty="0"/>
              <a:t>Eclipse :  Oxygen.3 (4.7.3)</a:t>
            </a:r>
          </a:p>
          <a:p>
            <a:r>
              <a:rPr lang="ko-KR" altLang="en-US" dirty="0"/>
              <a:t>▪ </a:t>
            </a:r>
            <a:r>
              <a:rPr lang="en-US" altLang="ko-KR" dirty="0"/>
              <a:t>Tomcat : v7.0</a:t>
            </a:r>
          </a:p>
          <a:p>
            <a:r>
              <a:rPr lang="ko-KR" altLang="en-US" dirty="0"/>
              <a:t>▪ </a:t>
            </a:r>
            <a:r>
              <a:rPr lang="en-US" altLang="ko-KR" dirty="0"/>
              <a:t>Oracle : 11.2.0.2.0 Production</a:t>
            </a:r>
          </a:p>
          <a:p>
            <a:r>
              <a:rPr lang="ko-KR" altLang="en-US" dirty="0"/>
              <a:t>▪ </a:t>
            </a:r>
            <a:r>
              <a:rPr lang="en-US" altLang="ko-KR" dirty="0" err="1"/>
              <a:t>Srping</a:t>
            </a:r>
            <a:r>
              <a:rPr lang="en-US" altLang="ko-KR" dirty="0"/>
              <a:t> Tool Suite(STS) : 3.9.3.RELEASE</a:t>
            </a:r>
          </a:p>
        </p:txBody>
      </p:sp>
    </p:spTree>
    <p:extLst>
      <p:ext uri="{BB962C8B-B14F-4D97-AF65-F5344CB8AC3E}">
        <p14:creationId xmlns:p14="http://schemas.microsoft.com/office/powerpoint/2010/main" val="26970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580FF-EB42-4324-9226-CD5FBC34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스펙</a:t>
            </a:r>
            <a:r>
              <a:rPr lang="en-US" altLang="ko-KR" dirty="0"/>
              <a:t>(Pom.xml)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2AACB-70B6-414F-B017-45651A23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▪ </a:t>
            </a:r>
            <a:r>
              <a:rPr lang="en-US" altLang="ko-KR" dirty="0"/>
              <a:t>java-version : 1.6</a:t>
            </a:r>
          </a:p>
          <a:p>
            <a:r>
              <a:rPr lang="ko-KR" altLang="en-US" dirty="0"/>
              <a:t>▪ </a:t>
            </a:r>
            <a:r>
              <a:rPr lang="en-US" altLang="ko-KR" dirty="0" err="1"/>
              <a:t>org.springframework</a:t>
            </a:r>
            <a:r>
              <a:rPr lang="en-US" altLang="ko-KR" dirty="0"/>
              <a:t>-version : 5.0.7 RELEASE</a:t>
            </a:r>
          </a:p>
          <a:p>
            <a:r>
              <a:rPr lang="ko-KR" altLang="en-US" dirty="0"/>
              <a:t>▪ </a:t>
            </a:r>
            <a:r>
              <a:rPr lang="en-US" altLang="ko-KR" dirty="0" err="1"/>
              <a:t>org.aspectj</a:t>
            </a:r>
            <a:r>
              <a:rPr lang="en-US" altLang="ko-KR" dirty="0"/>
              <a:t>-version : 1.6.10</a:t>
            </a:r>
          </a:p>
          <a:p>
            <a:r>
              <a:rPr lang="ko-KR" altLang="en-US" dirty="0"/>
              <a:t>▪ </a:t>
            </a:r>
            <a:r>
              <a:rPr lang="en-US" altLang="ko-KR" dirty="0"/>
              <a:t>org.slf4j-version : 1.6.6</a:t>
            </a:r>
          </a:p>
        </p:txBody>
      </p:sp>
    </p:spTree>
    <p:extLst>
      <p:ext uri="{BB962C8B-B14F-4D97-AF65-F5344CB8AC3E}">
        <p14:creationId xmlns:p14="http://schemas.microsoft.com/office/powerpoint/2010/main" val="189021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73D14-2932-417A-90D9-01B2E2E3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5789295" cy="835010"/>
          </a:xfrm>
        </p:spPr>
        <p:txBody>
          <a:bodyPr/>
          <a:lstStyle/>
          <a:p>
            <a:r>
              <a:rPr lang="en-US" altLang="ko-KR" dirty="0"/>
              <a:t>Pom.xml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4BF0634-0635-4152-9806-9CF9FEF2B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25" y="1298957"/>
            <a:ext cx="3539188" cy="23671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B04521-9348-48B2-944C-E7B0879C1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25" y="3666058"/>
            <a:ext cx="3539188" cy="21625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0F915C-73B0-44BF-B8BB-941B3284D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113" y="1298957"/>
            <a:ext cx="3549415" cy="21625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95B590-D925-49B6-B411-A86A1299A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940" y="3461476"/>
            <a:ext cx="2941635" cy="19579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FB8C7A-F466-463E-A937-39C478D40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575" y="1279184"/>
            <a:ext cx="3886200" cy="12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2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5A9AF-F542-4629-8CA6-8E03DCA6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dirty="0" err="1"/>
              <a:t>오라클연동</a:t>
            </a:r>
            <a:r>
              <a:rPr lang="en-US" altLang="ko-KR" dirty="0"/>
              <a:t>(Root-context.xml)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168F3EE-6363-4444-96B3-9F96FBD12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91087"/>
            <a:ext cx="7884795" cy="418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2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89EA9-F808-4CB0-95B9-A36AF818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</a:t>
            </a:r>
            <a:r>
              <a:rPr lang="en-US" altLang="ko-KR" dirty="0"/>
              <a:t>-</a:t>
            </a:r>
            <a:r>
              <a:rPr lang="en-US" altLang="ko-KR" dirty="0" err="1"/>
              <a:t>mybatis</a:t>
            </a:r>
            <a:r>
              <a:rPr lang="ko-KR" altLang="en-US" dirty="0"/>
              <a:t>연동</a:t>
            </a:r>
            <a:r>
              <a:rPr lang="en-US" altLang="ko-KR" dirty="0"/>
              <a:t>(servlet-context.xml)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D095634-3194-4E82-9FAA-43C6AC8B3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173" y="1828333"/>
            <a:ext cx="6333901" cy="43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0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A101A-47AE-4F79-92A7-68053770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쿼리</a:t>
            </a:r>
            <a:r>
              <a:rPr lang="en-US" altLang="ko-KR" dirty="0"/>
              <a:t>(</a:t>
            </a:r>
            <a:r>
              <a:rPr lang="en-US" altLang="ko-KR" dirty="0" err="1"/>
              <a:t>ParameterType</a:t>
            </a:r>
            <a:r>
              <a:rPr lang="en-US" altLang="ko-KR" dirty="0"/>
              <a:t> </a:t>
            </a:r>
            <a:r>
              <a:rPr lang="ko-KR" altLang="en-US" dirty="0"/>
              <a:t>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CA5B784-4B40-494B-B6FB-ADA6D5847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3157"/>
            <a:ext cx="580933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9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48496-DA3D-4C69-B8E1-4273E7AF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B7CF3E-8B83-4274-B96A-5D0D8A6C0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4902" y="2259013"/>
            <a:ext cx="4969819" cy="25932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4A6CEC-C577-4F6C-931D-DF2D715FB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259013"/>
            <a:ext cx="5027623" cy="233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6565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143</Words>
  <Application>Microsoft Office PowerPoint</Application>
  <PresentationFormat>와이드스크린</PresentationFormat>
  <Paragraphs>31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추억</vt:lpstr>
      <vt:lpstr>스프링 프레임워크  </vt:lpstr>
      <vt:lpstr>요구사항</vt:lpstr>
      <vt:lpstr>스펙</vt:lpstr>
      <vt:lpstr>스펙(Pom.xml)</vt:lpstr>
      <vt:lpstr>Pom.xml</vt:lpstr>
      <vt:lpstr>오라클연동(Root-context.xml)</vt:lpstr>
      <vt:lpstr>오라클-mybatis연동(servlet-context.xml)</vt:lpstr>
      <vt:lpstr>Mybatis 쿼리(ParameterType 지정)</vt:lpstr>
      <vt:lpstr>Controller</vt:lpstr>
      <vt:lpstr>DAO</vt:lpstr>
      <vt:lpstr>VO</vt:lpstr>
      <vt:lpstr>시퀀스 다이어그램(Create)</vt:lpstr>
      <vt:lpstr>시퀀스 다이어그램(Read)</vt:lpstr>
      <vt:lpstr>시퀀스 다이어그램(Update)</vt:lpstr>
      <vt:lpstr>시퀀스 다이어그램(Delete)</vt:lpstr>
      <vt:lpstr>실행화면 (index.jsp, SQL Command)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프레임워크  </dc:title>
  <dc:creator>Minwoo Yu</dc:creator>
  <cp:lastModifiedBy>Minwoo Yu</cp:lastModifiedBy>
  <cp:revision>1</cp:revision>
  <dcterms:created xsi:type="dcterms:W3CDTF">2019-06-22T06:55:29Z</dcterms:created>
  <dcterms:modified xsi:type="dcterms:W3CDTF">2019-06-22T06:59:28Z</dcterms:modified>
</cp:coreProperties>
</file>