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64" r:id="rId6"/>
    <p:sldId id="265" r:id="rId7"/>
  </p:sldIdLst>
  <p:sldSz cx="13004800" cy="9753600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Cabin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2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75693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08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90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07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22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11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42900" y="584200"/>
            <a:ext cx="12318999" cy="294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42900" y="6578600"/>
            <a:ext cx="12318999" cy="201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110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110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42900" y="266700"/>
            <a:ext cx="12318999" cy="1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2900" y="1752600"/>
            <a:ext cx="12318999" cy="68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0200" marR="0" lvl="0" indent="-60325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marR="0" lvl="1" indent="-10795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68400" marR="0" lvl="2" indent="-13970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900" marR="0" lvl="3" indent="-155575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 rot="5400000">
            <a:off x="6962775" y="2886075"/>
            <a:ext cx="8318500" cy="3079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 rot="5400000">
            <a:off x="727075" y="-117474"/>
            <a:ext cx="8318500" cy="9086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0200" marR="0" lvl="0" indent="-60325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marR="0" lvl="1" indent="-10795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68400" marR="0" lvl="2" indent="-13970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900" marR="0" lvl="3" indent="-155575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c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42900" y="266700"/>
            <a:ext cx="12318999" cy="1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3086100" y="-990599"/>
            <a:ext cx="6832599" cy="1231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0200" marR="0" lvl="0" indent="-60325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marR="0" lvl="1" indent="-10795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68400" marR="0" lvl="2" indent="-13970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900" marR="0" lvl="3" indent="-155575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0200" marR="0" lvl="0" indent="-7620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marR="0" lvl="1" indent="-10795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68400" marR="0" lvl="2" indent="-13970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900" marR="0" lvl="3" indent="-171450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145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145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145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145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145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42900" y="266700"/>
            <a:ext cx="12318999" cy="1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0200" marR="0" lvl="0" indent="-13970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marR="0" lvl="1" indent="-17145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68400" marR="0" lvl="2" indent="-187325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900" marR="0" lvl="3" indent="-203200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0320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0320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0320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0320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0320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0200" marR="0" lvl="0" indent="-13970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marR="0" lvl="1" indent="-17145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68400" marR="0" lvl="2" indent="-187325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900" marR="0" lvl="3" indent="-203200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0320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0320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0320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0320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0320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 rot="5400000">
            <a:off x="7115174" y="3051175"/>
            <a:ext cx="8013700" cy="3079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 rot="5400000">
            <a:off x="879474" y="47625"/>
            <a:ext cx="8013700" cy="9086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110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110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42900" y="266700"/>
            <a:ext cx="12318999" cy="1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42900" y="1752600"/>
            <a:ext cx="6083300" cy="68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0200" marR="0" lvl="0" indent="-10795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marR="0" lvl="1" indent="-13970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68400" marR="0" lvl="2" indent="-17145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900" marR="0" lvl="3" indent="-187325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8732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8732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8732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8732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8732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6578600" y="1752600"/>
            <a:ext cx="6083300" cy="68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0200" marR="0" lvl="0" indent="-10795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marR="0" lvl="1" indent="-13970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68400" marR="0" lvl="2" indent="-17145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900" marR="0" lvl="3" indent="-187325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8732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8732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8732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8732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8732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42900" y="266700"/>
            <a:ext cx="12318999" cy="1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42900" y="584200"/>
            <a:ext cx="12318999" cy="294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5492750" y="1428750"/>
            <a:ext cx="2019299" cy="1231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110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110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11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11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11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11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11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11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11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11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11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42900" y="584200"/>
            <a:ext cx="12318999" cy="294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11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11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11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11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42900" y="584200"/>
            <a:ext cx="12318999" cy="294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42900" y="6578600"/>
            <a:ext cx="6083300" cy="201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11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11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11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578600" y="6578600"/>
            <a:ext cx="6083300" cy="201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11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11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11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11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42900" y="6578600"/>
            <a:ext cx="12318999" cy="201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110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1100"/>
              </a:spcBef>
              <a:spcAft>
                <a:spcPts val="0"/>
              </a:spcAft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11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11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42900" y="584200"/>
            <a:ext cx="12318999" cy="294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7800" y="8826500"/>
            <a:ext cx="2349499" cy="7365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66700" y="266700"/>
            <a:ext cx="12446000" cy="1270000"/>
          </a:xfrm>
          <a:prstGeom prst="roundRect">
            <a:avLst>
              <a:gd name="adj" fmla="val 3240"/>
            </a:avLst>
          </a:prstGeom>
          <a:gradFill>
            <a:gsLst>
              <a:gs pos="0">
                <a:srgbClr val="FFFFFF">
                  <a:alpha val="49803"/>
                </a:srgbClr>
              </a:gs>
              <a:gs pos="100000">
                <a:srgbClr val="666666">
                  <a:alpha val="50980"/>
                </a:srgbClr>
              </a:gs>
            </a:gsLst>
            <a:lin ang="5400000" scaled="0"/>
          </a:gra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0" i="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781300" y="8953500"/>
            <a:ext cx="9867899" cy="508000"/>
          </a:xfrm>
          <a:prstGeom prst="roundRect">
            <a:avLst>
              <a:gd name="adj" fmla="val 8100"/>
            </a:avLst>
          </a:prstGeom>
          <a:gradFill>
            <a:gsLst>
              <a:gs pos="0">
                <a:srgbClr val="FFFFFF">
                  <a:alpha val="49803"/>
                </a:srgbClr>
              </a:gs>
              <a:gs pos="100000">
                <a:srgbClr val="666666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0" i="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266700" y="266700"/>
            <a:ext cx="12446000" cy="1270000"/>
          </a:xfrm>
          <a:prstGeom prst="roundRect">
            <a:avLst>
              <a:gd name="adj" fmla="val 324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0" i="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42900" y="266700"/>
            <a:ext cx="12318999" cy="1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42900" y="1752600"/>
            <a:ext cx="12318999" cy="68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0200" marR="0" lvl="0" indent="-60325" algn="l" rtl="0"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marR="0" lvl="1" indent="-107950" algn="l" rtl="0">
              <a:spcBef>
                <a:spcPts val="10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68400" marR="0" lvl="2" indent="-139700" algn="l" rtl="0">
              <a:spcBef>
                <a:spcPts val="8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900" marR="0" lvl="3" indent="-155575" algn="l" rtl="0">
              <a:spcBef>
                <a:spcPts val="6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5575" algn="l" rtl="0">
              <a:spcBef>
                <a:spcPts val="3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7800" y="8826500"/>
            <a:ext cx="2349499" cy="7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908300" y="9042400"/>
            <a:ext cx="927099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r>
              <a:rPr lang="en-US" sz="1600" b="0" i="0" u="none" dirty="0" err="1" smtClean="0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logique</a:t>
            </a:r>
            <a:r>
              <a:rPr lang="en-US" sz="1600" b="0" i="0" u="none" dirty="0" smtClean="0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00" b="0" i="0" u="none" dirty="0" err="1" smtClean="0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floue</a:t>
            </a:r>
            <a:r>
              <a:rPr lang="en-US" sz="1600" b="0" i="0" u="none" dirty="0" smtClean="0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00" b="0" i="0" u="none" smtClean="0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appliquée, </a:t>
            </a:r>
            <a:r>
              <a:rPr lang="en-US" sz="1600" b="0" i="0" u="none" dirty="0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2016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49250" y="3567112"/>
            <a:ext cx="12306299" cy="2946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Arial Black"/>
              <a:buNone/>
            </a:pPr>
            <a:r>
              <a:rPr lang="en-US" sz="4600" dirty="0" smtClean="0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rPr>
              <a:t>Hierarchical Fuzzy Clustering</a:t>
            </a:r>
            <a:endParaRPr lang="en-US" sz="4600" b="0" i="0" u="none" strike="noStrike" cap="none" dirty="0">
              <a:solidFill>
                <a:srgbClr val="9627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Shape 113"/>
          <p:cNvSpPr txBox="1"/>
          <p:nvPr/>
        </p:nvSpPr>
        <p:spPr>
          <a:xfrm rot="1440000">
            <a:off x="10807700" y="134936"/>
            <a:ext cx="2451099" cy="107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Arial Black"/>
              <a:buNone/>
            </a:pPr>
            <a:r>
              <a:rPr lang="en-US" sz="6200" b="0" i="0" u="none" strike="noStrike" cap="none" dirty="0" smtClean="0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rPr>
              <a:t>LFA</a:t>
            </a:r>
            <a:endParaRPr lang="en-US" sz="6200" b="0" i="0" u="none" strike="noStrike" cap="none" dirty="0">
              <a:solidFill>
                <a:srgbClr val="9627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42900" y="584200"/>
            <a:ext cx="12318999" cy="2946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6200" b="0" i="0" u="none" strike="noStrike" cap="none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Logique</a:t>
            </a:r>
            <a:r>
              <a:rPr lang="en-US" sz="6200" b="0" i="0" u="none" strike="noStrike" cap="none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6200" b="0" i="0" u="none" strike="noStrike" cap="none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floue</a:t>
            </a:r>
            <a:r>
              <a:rPr lang="en-US" sz="6200" b="0" i="0" u="none" strike="noStrike" cap="none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6200" b="0" i="0" u="none" strike="noStrike" cap="none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appliquée</a:t>
            </a:r>
            <a:endParaRPr lang="en-US" sz="6200" b="0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42900" y="6578600"/>
            <a:ext cx="12318999" cy="2019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 Pellet&amp; 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Yannick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Widmer</a:t>
            </a:r>
            <a:endParaRPr lang="en-US" sz="3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12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.05.2016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2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42900" y="266700"/>
            <a:ext cx="12318999" cy="1270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Arial Black"/>
              <a:buNone/>
            </a:pPr>
            <a:r>
              <a:rPr lang="en-US"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rPr>
              <a:t>Aperçu de la présentation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82600" y="1538287"/>
            <a:ext cx="12318999" cy="6832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Arial"/>
              <a:buNone/>
            </a:pPr>
            <a:endParaRPr sz="3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</a:pPr>
            <a:r>
              <a:rPr lang="en-US" sz="3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lang="en-US" sz="3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42900" y="266700"/>
            <a:ext cx="12318999" cy="1270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Arial Black"/>
              <a:buNone/>
            </a:pPr>
            <a:r>
              <a:rPr lang="en-US"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82600" y="2235200"/>
            <a:ext cx="12318900" cy="6832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6272E"/>
              </a:buClr>
              <a:buSzPct val="125000"/>
              <a:buFont typeface="Arial"/>
              <a:buChar char="•"/>
            </a:pPr>
            <a:r>
              <a:rPr lang="en-US" dirty="0" err="1" smtClean="0"/>
              <a:t>blabla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2217400" y="9067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4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42900" y="266700"/>
            <a:ext cx="12318900" cy="1269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Arial Black"/>
              <a:buNone/>
            </a:pPr>
            <a:r>
              <a:rPr lang="en-US"/>
              <a:t>Conclusion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82600" y="2362200"/>
            <a:ext cx="12318900" cy="6832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Intéressant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Beaucoup de théorie pour le début de projet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Suite plus pratique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775" y="4320625"/>
            <a:ext cx="3379974" cy="46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12217400" y="9067800"/>
            <a:ext cx="3175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Cabin"/>
              <a:buNone/>
            </a:pPr>
            <a:fld id="{00000000-1234-1234-1234-123412341234}" type="slidenum">
              <a:rPr lang="en-US" sz="1600" b="0" i="0" u="none">
                <a:solidFill>
                  <a:srgbClr val="96272E"/>
                </a:solidFill>
                <a:latin typeface="Cabin"/>
                <a:ea typeface="Cabin"/>
                <a:cs typeface="Cabin"/>
                <a:sym typeface="Cabin"/>
              </a:rPr>
              <a:t>5</a:t>
            </a:fld>
            <a:endParaRPr lang="en-US" sz="1600" b="0" i="0" u="none">
              <a:solidFill>
                <a:srgbClr val="96272E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42900" y="266700"/>
            <a:ext cx="12318999" cy="1270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272E"/>
              </a:buClr>
              <a:buSzPct val="25000"/>
              <a:buFont typeface="Arial Black"/>
              <a:buNone/>
            </a:pPr>
            <a:r>
              <a:rPr lang="en-US" sz="5400" b="0" i="0" u="none" strike="noStrike" cap="none">
                <a:solidFill>
                  <a:srgbClr val="96272E"/>
                </a:solidFill>
                <a:latin typeface="Arial Black"/>
                <a:ea typeface="Arial Black"/>
                <a:cs typeface="Arial Black"/>
                <a:sym typeface="Arial Black"/>
              </a:rPr>
              <a:t>Question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2711" y="6443662"/>
            <a:ext cx="3590924" cy="244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3817937" y="6226175"/>
            <a:ext cx="6083300" cy="1904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I13-Titre">
  <a:themeElements>
    <a:clrScheme name="ISI13-Tit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SI13-Itemize">
  <a:themeElements>
    <a:clrScheme name="ISI13-Itemiz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Personnalisé</PresentationFormat>
  <Paragraphs>21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 Black</vt:lpstr>
      <vt:lpstr>Arial</vt:lpstr>
      <vt:lpstr>Cabin</vt:lpstr>
      <vt:lpstr>ISI13-Titre</vt:lpstr>
      <vt:lpstr>ISI13-Itemize</vt:lpstr>
      <vt:lpstr>Logique floue appliquée</vt:lpstr>
      <vt:lpstr>Aperçu de la présentation</vt:lpstr>
      <vt:lpstr>Introduction</vt:lpstr>
      <vt:lpstr>Conclusion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Bioinformatique et biologie computationnelle</dc:title>
  <cp:lastModifiedBy>YounTheory</cp:lastModifiedBy>
  <cp:revision>2</cp:revision>
  <dcterms:modified xsi:type="dcterms:W3CDTF">2016-05-12T12:19:42Z</dcterms:modified>
</cp:coreProperties>
</file>