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70" r:id="rId6"/>
    <p:sldId id="269" r:id="rId7"/>
    <p:sldId id="265" r:id="rId8"/>
    <p:sldId id="257" r:id="rId9"/>
    <p:sldId id="266" r:id="rId10"/>
    <p:sldId id="267" r:id="rId11"/>
    <p:sldId id="268" r:id="rId12"/>
    <p:sldId id="259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9" autoAdjust="0"/>
    <p:restoredTop sz="94660"/>
  </p:normalViewPr>
  <p:slideViewPr>
    <p:cSldViewPr snapToGrid="0">
      <p:cViewPr>
        <p:scale>
          <a:sx n="66" d="100"/>
          <a:sy n="66" d="100"/>
        </p:scale>
        <p:origin x="1637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7E808-4A76-4607-B49B-9C97482C9D36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9B306-427D-4CAA-A719-7300684649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002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9B306-427D-4CAA-A719-73006846498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082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9B306-427D-4CAA-A719-73006846498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07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2F004A-D0FB-4E41-B1BD-4BCCA2078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C44C42-DC76-48C8-9DDB-052D162C1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93EA29-8629-4F32-AF9F-D615E57E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D9A3-C2AC-4284-9366-9526687A4C59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077C9F-39C9-4F9E-8952-2BDD428E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789AE4-5FD3-4B50-9C1A-97B5527B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A5CD-E7A2-47AE-9419-1DEA1F97AE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29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3D6E3-A963-4FF0-9078-B57D63E4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750FF5-DC19-4358-A6CA-58A2D2F44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9B6571-DD10-498C-AF50-6DCB88A2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D9A3-C2AC-4284-9366-9526687A4C59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6F01F8-D4E0-4C3E-BB8B-59800AE5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9FE457-BA44-43DD-A0D5-ABBDF985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A5CD-E7A2-47AE-9419-1DEA1F97AE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04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EF18BB8-3833-43B1-85D7-1AD471937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24C660-1AB9-4B29-BE00-8D6BF8358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55B86D-7B51-46F1-B89F-CF3DCD37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D9A3-C2AC-4284-9366-9526687A4C59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FF1CB7-091F-4F9C-A5C3-DBD55604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6FDD17-5A2A-48EC-AACC-ABE70EDC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A5CD-E7A2-47AE-9419-1DEA1F97AE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03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EA8B38-4CB6-4A1B-AFD6-756689E6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FF15FD-A169-486C-80D8-CB488C9AF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DCA257-8C8E-424C-BBD1-69A8263C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D9A3-C2AC-4284-9366-9526687A4C59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0218EB-0F76-4824-9F02-F8413920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2123D3-4640-4DBA-8FB3-334F2699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A5CD-E7A2-47AE-9419-1DEA1F97AE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5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FFFFF8-9CF8-4AE5-AAB8-AE04094B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C50E6D-242D-4549-8525-599741D48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F0E0A2-48BC-42D5-935C-DA17E843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D9A3-C2AC-4284-9366-9526687A4C59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F696D3-386D-46CA-ABC1-E60F0AE5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63DDFA-5125-4CDD-84E9-25112EC8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A5CD-E7A2-47AE-9419-1DEA1F97AE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93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C67B1-2C7D-4DC9-A088-B559F3AE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E9A16D-6B43-4CE2-AB3B-5096E79C4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05BC6F-547D-48DD-AAA9-E16FFB182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7C693B-06DD-49C0-8290-56263566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D9A3-C2AC-4284-9366-9526687A4C59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208CC2-FCA3-4E9C-A673-B2A259AB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A9B05D-99B7-47F2-A8E9-5DCFC621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A5CD-E7A2-47AE-9419-1DEA1F97AE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16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3D3EC-D3A3-4818-9801-A7935023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FB47B4-4B07-4873-A165-4795E9740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750C0B-A2BB-4E3D-AAE8-196DCE16B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4AC8E9-F10C-4329-8A6C-27C68C8CA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44D172-A046-4524-AA81-2C535BFE0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2F59D5F-0E2A-4856-B80C-63EDF50A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D9A3-C2AC-4284-9366-9526687A4C59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0C1E9F-FE95-4311-BBBF-88B95CA1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C289B19-3685-45B0-BF7C-CAED25A4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A5CD-E7A2-47AE-9419-1DEA1F97AE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31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BB11-9446-48AF-8624-5DAAB2FD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80CBA8-84FA-4650-8BE5-1D39EB7F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D9A3-C2AC-4284-9366-9526687A4C59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E77388-C5D1-45C6-853B-08B988F3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F4D261-B465-4D1A-9D0C-374B61CD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A5CD-E7A2-47AE-9419-1DEA1F97AE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23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51EB23-CC20-4C2B-B219-66CB4521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D9A3-C2AC-4284-9366-9526687A4C59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057E989-A614-4988-8781-EDD3E67F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D7B188-0C70-4F6F-96D3-6FAC23D3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A5CD-E7A2-47AE-9419-1DEA1F97AE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0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D1551-BB4B-4D2A-A4A9-AFA6267A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E86AE8-8256-4255-98C8-40D831C77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782378-93B0-4E43-BB77-A4E8132E6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F62190-AB49-413A-9C6B-8397B461D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D9A3-C2AC-4284-9366-9526687A4C59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DCA918-034F-4219-B769-9E0EFDA7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3FAE59-4F46-4F27-A655-7F0FC062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A5CD-E7A2-47AE-9419-1DEA1F97AE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0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A4E57-A0C7-48DA-8DFE-FABF5564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45AB4D6-0BFD-4B42-AEF5-8F27EE6CC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E0637F-8960-4EBD-B8DA-67A165002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3C53F4-994F-4054-91FA-BD39B252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D9A3-C2AC-4284-9366-9526687A4C59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01CADB-6E4E-4BFA-8E4B-6995D0A3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A8F920-427F-46CE-88F8-CF2F5DC9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CA5CD-E7A2-47AE-9419-1DEA1F97AE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5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CEDF59E-86B0-43E5-87BE-B32F543F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A40B36-0D58-4BFF-9B64-9D67C0B40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8DC7C7-5E4E-4549-A942-01A297132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5D9A3-C2AC-4284-9366-9526687A4C59}" type="datetimeFigureOut">
              <a:rPr lang="fr-FR" smtClean="0"/>
              <a:t>06/05/2020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27C372-D42F-4CE5-82C1-67C8E4CF4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9BBD86-A3FB-43A4-81F5-C90342ACC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CA5CD-E7A2-47AE-9419-1DEA1F97AE0C}" type="slidenum">
              <a:rPr lang="fr-FR" smtClean="0"/>
              <a:t>‹#›</a:t>
            </a:fld>
            <a:endParaRPr lang="fr-FR"/>
          </a:p>
        </p:txBody>
      </p:sp>
      <p:sp>
        <p:nvSpPr>
          <p:cNvPr id="7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5CD92A89-0D39-444C-BBB4-918A20B17B7E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393787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moniteur, assis, signe&#10;&#10;Description générée automatiquement">
            <a:extLst>
              <a:ext uri="{FF2B5EF4-FFF2-40B4-BE49-F238E27FC236}">
                <a16:creationId xmlns:a16="http://schemas.microsoft.com/office/drawing/2014/main" id="{74BC48FC-0750-44DD-919D-F699C77E1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8" y="188843"/>
            <a:ext cx="12145014" cy="6472599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3BDB49B0-3761-45C3-869A-03145B573F8D}"/>
              </a:ext>
            </a:extLst>
          </p:cNvPr>
          <p:cNvGrpSpPr/>
          <p:nvPr/>
        </p:nvGrpSpPr>
        <p:grpSpPr>
          <a:xfrm>
            <a:off x="20477" y="380780"/>
            <a:ext cx="2225097" cy="746979"/>
            <a:chOff x="99060" y="365760"/>
            <a:chExt cx="2125980" cy="76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0B07AC-C36B-4C62-B03B-2F24208E7BD4}"/>
                </a:ext>
              </a:extLst>
            </p:cNvPr>
            <p:cNvSpPr/>
            <p:nvPr/>
          </p:nvSpPr>
          <p:spPr>
            <a:xfrm>
              <a:off x="99060" y="365760"/>
              <a:ext cx="2125980" cy="7620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5DA46095-1CD8-4374-BA9E-03CC10E41152}"/>
                </a:ext>
              </a:extLst>
            </p:cNvPr>
            <p:cNvSpPr txBox="1"/>
            <p:nvPr/>
          </p:nvSpPr>
          <p:spPr>
            <a:xfrm>
              <a:off x="1948731" y="383898"/>
              <a:ext cx="259080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A5B22-9563-4DD4-93D8-83BA53FF30C6}"/>
              </a:ext>
            </a:extLst>
          </p:cNvPr>
          <p:cNvSpPr/>
          <p:nvPr/>
        </p:nvSpPr>
        <p:spPr>
          <a:xfrm>
            <a:off x="22487" y="1127760"/>
            <a:ext cx="2221079" cy="31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4470DC-CB6C-4233-83F2-961280480426}"/>
              </a:ext>
            </a:extLst>
          </p:cNvPr>
          <p:cNvSpPr txBox="1"/>
          <p:nvPr/>
        </p:nvSpPr>
        <p:spPr>
          <a:xfrm>
            <a:off x="1970860" y="1142999"/>
            <a:ext cx="25908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F7117-9818-4B83-ACAB-C5EC01D02733}"/>
              </a:ext>
            </a:extLst>
          </p:cNvPr>
          <p:cNvSpPr/>
          <p:nvPr/>
        </p:nvSpPr>
        <p:spPr>
          <a:xfrm>
            <a:off x="8915401" y="2214521"/>
            <a:ext cx="3252101" cy="44469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79A00C3-2F4D-4E78-BAA8-71A98AE94670}"/>
              </a:ext>
            </a:extLst>
          </p:cNvPr>
          <p:cNvSpPr txBox="1"/>
          <p:nvPr/>
        </p:nvSpPr>
        <p:spPr>
          <a:xfrm>
            <a:off x="11884036" y="2214521"/>
            <a:ext cx="25908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77A2A4-1C30-46EE-8AB3-11737B34350A}"/>
              </a:ext>
            </a:extLst>
          </p:cNvPr>
          <p:cNvSpPr/>
          <p:nvPr/>
        </p:nvSpPr>
        <p:spPr>
          <a:xfrm>
            <a:off x="2240879" y="380780"/>
            <a:ext cx="6674522" cy="39086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D9EEAA-5EA5-4DBA-B49C-0F3D498D7CC3}"/>
              </a:ext>
            </a:extLst>
          </p:cNvPr>
          <p:cNvSpPr/>
          <p:nvPr/>
        </p:nvSpPr>
        <p:spPr>
          <a:xfrm>
            <a:off x="8913391" y="380780"/>
            <a:ext cx="3254111" cy="18337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8ED0FFC-7877-46E8-8407-59D6C1287A9C}"/>
              </a:ext>
            </a:extLst>
          </p:cNvPr>
          <p:cNvSpPr txBox="1"/>
          <p:nvPr/>
        </p:nvSpPr>
        <p:spPr>
          <a:xfrm>
            <a:off x="11884036" y="379222"/>
            <a:ext cx="25908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42458A-3CE1-4C35-80A2-0897C03255EA}"/>
              </a:ext>
            </a:extLst>
          </p:cNvPr>
          <p:cNvSpPr/>
          <p:nvPr/>
        </p:nvSpPr>
        <p:spPr>
          <a:xfrm>
            <a:off x="5913783" y="4289425"/>
            <a:ext cx="3001618" cy="23720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638808D-1E1B-4121-90EF-C1E4C335C05A}"/>
              </a:ext>
            </a:extLst>
          </p:cNvPr>
          <p:cNvSpPr txBox="1"/>
          <p:nvPr/>
        </p:nvSpPr>
        <p:spPr>
          <a:xfrm>
            <a:off x="8642984" y="4302698"/>
            <a:ext cx="25908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7772292-C9CA-4142-B67F-4A054411C64E}"/>
              </a:ext>
            </a:extLst>
          </p:cNvPr>
          <p:cNvSpPr txBox="1"/>
          <p:nvPr/>
        </p:nvSpPr>
        <p:spPr>
          <a:xfrm>
            <a:off x="8642984" y="398560"/>
            <a:ext cx="25908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6BB994-3CAD-49D2-93D5-DE7F67C33945}"/>
              </a:ext>
            </a:extLst>
          </p:cNvPr>
          <p:cNvSpPr/>
          <p:nvPr/>
        </p:nvSpPr>
        <p:spPr>
          <a:xfrm>
            <a:off x="20478" y="4289425"/>
            <a:ext cx="5891295" cy="23720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42F8CF2A-08E9-4CC7-9B9E-7DE36AA6D9A6}"/>
              </a:ext>
            </a:extLst>
          </p:cNvPr>
          <p:cNvSpPr txBox="1"/>
          <p:nvPr/>
        </p:nvSpPr>
        <p:spPr>
          <a:xfrm>
            <a:off x="5641366" y="4302698"/>
            <a:ext cx="25908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09863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D13B068-DCC0-4EDB-AFB2-331D42319619}"/>
              </a:ext>
            </a:extLst>
          </p:cNvPr>
          <p:cNvSpPr/>
          <p:nvPr/>
        </p:nvSpPr>
        <p:spPr>
          <a:xfrm>
            <a:off x="8943305" y="444117"/>
            <a:ext cx="3196587" cy="17540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EA5132-0777-46E3-97E0-558C0A07E002}"/>
              </a:ext>
            </a:extLst>
          </p:cNvPr>
          <p:cNvSpPr txBox="1"/>
          <p:nvPr/>
        </p:nvSpPr>
        <p:spPr>
          <a:xfrm>
            <a:off x="10390506" y="453641"/>
            <a:ext cx="25908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16BC49-A716-4402-80FE-73705FF7EA90}"/>
              </a:ext>
            </a:extLst>
          </p:cNvPr>
          <p:cNvSpPr/>
          <p:nvPr/>
        </p:nvSpPr>
        <p:spPr>
          <a:xfrm>
            <a:off x="9432925" y="1856113"/>
            <a:ext cx="2180205" cy="26161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6816E5-0E7E-4541-A26C-EC742809DB4E}"/>
              </a:ext>
            </a:extLst>
          </p:cNvPr>
          <p:cNvSpPr txBox="1"/>
          <p:nvPr/>
        </p:nvSpPr>
        <p:spPr>
          <a:xfrm>
            <a:off x="9394825" y="1830258"/>
            <a:ext cx="2327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Accès rapide par N° de frame</a:t>
            </a:r>
          </a:p>
        </p:txBody>
      </p:sp>
    </p:spTree>
    <p:extLst>
      <p:ext uri="{BB962C8B-B14F-4D97-AF65-F5344CB8AC3E}">
        <p14:creationId xmlns:p14="http://schemas.microsoft.com/office/powerpoint/2010/main" val="3053779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F44CF5-71E0-4325-B479-6C301FC1B9E3}"/>
              </a:ext>
            </a:extLst>
          </p:cNvPr>
          <p:cNvSpPr/>
          <p:nvPr/>
        </p:nvSpPr>
        <p:spPr>
          <a:xfrm>
            <a:off x="8943305" y="2304462"/>
            <a:ext cx="3175035" cy="4267040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B26E4E-6E20-433C-B8D7-23A580B72059}"/>
              </a:ext>
            </a:extLst>
          </p:cNvPr>
          <p:cNvSpPr txBox="1"/>
          <p:nvPr/>
        </p:nvSpPr>
        <p:spPr>
          <a:xfrm>
            <a:off x="10401119" y="2317455"/>
            <a:ext cx="25908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794292-2740-4340-8045-ED5CA61BE90D}"/>
              </a:ext>
            </a:extLst>
          </p:cNvPr>
          <p:cNvSpPr txBox="1"/>
          <p:nvPr/>
        </p:nvSpPr>
        <p:spPr>
          <a:xfrm>
            <a:off x="9005030" y="2750296"/>
            <a:ext cx="2993389" cy="427809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Type de lignes </a:t>
            </a:r>
          </a:p>
          <a:p>
            <a:pPr algn="ctr"/>
            <a:br>
              <a:rPr lang="fr-FR" sz="1600" b="1" dirty="0">
                <a:solidFill>
                  <a:srgbClr val="FF0000"/>
                </a:solidFill>
              </a:rPr>
            </a:br>
            <a:r>
              <a:rPr lang="fr-FR" sz="1600" b="1" dirty="0">
                <a:solidFill>
                  <a:srgbClr val="FF0000"/>
                </a:solidFill>
              </a:rPr>
              <a:t>Gauche		Droite</a:t>
            </a:r>
          </a:p>
          <a:p>
            <a:pPr algn="ctr"/>
            <a:endParaRPr lang="fr-FR" sz="1600" b="1" dirty="0">
              <a:solidFill>
                <a:srgbClr val="FF0000"/>
              </a:solidFill>
            </a:endParaRPr>
          </a:p>
          <a:p>
            <a:pPr algn="ctr"/>
            <a:endParaRPr lang="fr-FR" sz="1600" b="1" dirty="0">
              <a:solidFill>
                <a:srgbClr val="FF0000"/>
              </a:solidFill>
            </a:endParaRPr>
          </a:p>
          <a:p>
            <a:pPr algn="ctr"/>
            <a:endParaRPr lang="fr-FR" sz="1600" b="1" dirty="0">
              <a:solidFill>
                <a:srgbClr val="FF0000"/>
              </a:solidFill>
            </a:endParaRPr>
          </a:p>
          <a:p>
            <a:pPr algn="ctr"/>
            <a:endParaRPr lang="fr-FR" sz="1600" b="1" dirty="0">
              <a:solidFill>
                <a:srgbClr val="FF0000"/>
              </a:solidFill>
            </a:endParaRPr>
          </a:p>
          <a:p>
            <a:pPr algn="ctr"/>
            <a:endParaRPr lang="fr-FR" sz="1600" b="1" dirty="0">
              <a:solidFill>
                <a:srgbClr val="FF0000"/>
              </a:solidFill>
            </a:endParaRPr>
          </a:p>
          <a:p>
            <a:pPr algn="ctr"/>
            <a:endParaRPr lang="fr-FR" sz="1600" b="1" dirty="0">
              <a:solidFill>
                <a:srgbClr val="FF0000"/>
              </a:solidFill>
            </a:endParaRPr>
          </a:p>
          <a:p>
            <a:pPr algn="ctr"/>
            <a:endParaRPr lang="fr-FR" sz="1600" b="1" dirty="0">
              <a:solidFill>
                <a:srgbClr val="FF0000"/>
              </a:solidFill>
            </a:endParaRPr>
          </a:p>
          <a:p>
            <a:pPr algn="ctr"/>
            <a:endParaRPr lang="fr-FR" sz="1600" b="1" dirty="0">
              <a:solidFill>
                <a:srgbClr val="FF0000"/>
              </a:solidFill>
            </a:endParaRPr>
          </a:p>
          <a:p>
            <a:pPr algn="ctr"/>
            <a:endParaRPr lang="fr-FR" sz="1600" b="1" dirty="0">
              <a:solidFill>
                <a:srgbClr val="FF0000"/>
              </a:solidFill>
            </a:endParaRPr>
          </a:p>
          <a:p>
            <a:pPr algn="ctr"/>
            <a:endParaRPr lang="fr-FR" sz="1600" b="1" dirty="0">
              <a:solidFill>
                <a:srgbClr val="FF0000"/>
              </a:solidFill>
            </a:endParaRPr>
          </a:p>
          <a:p>
            <a:pPr algn="ctr"/>
            <a:endParaRPr lang="fr-FR" sz="1600" b="1" dirty="0">
              <a:solidFill>
                <a:srgbClr val="FF0000"/>
              </a:solidFill>
            </a:endParaRPr>
          </a:p>
          <a:p>
            <a:pPr algn="ctr"/>
            <a:endParaRPr lang="fr-FR" sz="1600" b="1" dirty="0">
              <a:solidFill>
                <a:srgbClr val="FF0000"/>
              </a:solidFill>
            </a:endParaRPr>
          </a:p>
          <a:p>
            <a:pPr algn="ctr"/>
            <a:endParaRPr lang="fr-FR" sz="1600" b="1" dirty="0">
              <a:solidFill>
                <a:srgbClr val="FF0000"/>
              </a:solidFill>
            </a:endParaRPr>
          </a:p>
          <a:p>
            <a:pPr algn="ctr"/>
            <a:endParaRPr lang="fr-F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17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2A4D7AD-321A-4EF0-B352-9C3D6442E146}"/>
              </a:ext>
            </a:extLst>
          </p:cNvPr>
          <p:cNvSpPr/>
          <p:nvPr/>
        </p:nvSpPr>
        <p:spPr>
          <a:xfrm>
            <a:off x="5881687" y="4362448"/>
            <a:ext cx="3033714" cy="22090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B84B3A-4E08-4121-9A4A-F8858E598932}"/>
              </a:ext>
            </a:extLst>
          </p:cNvPr>
          <p:cNvSpPr txBox="1"/>
          <p:nvPr/>
        </p:nvSpPr>
        <p:spPr>
          <a:xfrm>
            <a:off x="8641853" y="4381500"/>
            <a:ext cx="25908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8A8B82-E306-467F-A3B8-E8B02553FE1E}"/>
              </a:ext>
            </a:extLst>
          </p:cNvPr>
          <p:cNvSpPr txBox="1"/>
          <p:nvPr/>
        </p:nvSpPr>
        <p:spPr>
          <a:xfrm>
            <a:off x="6246892" y="4528492"/>
            <a:ext cx="2321302" cy="3693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Type événement route</a:t>
            </a:r>
          </a:p>
        </p:txBody>
      </p:sp>
    </p:spTree>
    <p:extLst>
      <p:ext uri="{BB962C8B-B14F-4D97-AF65-F5344CB8AC3E}">
        <p14:creationId xmlns:p14="http://schemas.microsoft.com/office/powerpoint/2010/main" val="230595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3BDB49B0-3761-45C3-869A-03145B573F8D}"/>
              </a:ext>
            </a:extLst>
          </p:cNvPr>
          <p:cNvGrpSpPr/>
          <p:nvPr/>
        </p:nvGrpSpPr>
        <p:grpSpPr>
          <a:xfrm>
            <a:off x="20477" y="380780"/>
            <a:ext cx="2225097" cy="746979"/>
            <a:chOff x="99060" y="365760"/>
            <a:chExt cx="2125980" cy="76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0B07AC-C36B-4C62-B03B-2F24208E7BD4}"/>
                </a:ext>
              </a:extLst>
            </p:cNvPr>
            <p:cNvSpPr/>
            <p:nvPr/>
          </p:nvSpPr>
          <p:spPr>
            <a:xfrm>
              <a:off x="99060" y="365760"/>
              <a:ext cx="2125980" cy="7620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5DA46095-1CD8-4374-BA9E-03CC10E41152}"/>
                </a:ext>
              </a:extLst>
            </p:cNvPr>
            <p:cNvSpPr txBox="1"/>
            <p:nvPr/>
          </p:nvSpPr>
          <p:spPr>
            <a:xfrm>
              <a:off x="1948731" y="383898"/>
              <a:ext cx="259080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A5B22-9563-4DD4-93D8-83BA53FF30C6}"/>
              </a:ext>
            </a:extLst>
          </p:cNvPr>
          <p:cNvSpPr/>
          <p:nvPr/>
        </p:nvSpPr>
        <p:spPr>
          <a:xfrm>
            <a:off x="22487" y="1127760"/>
            <a:ext cx="2221079" cy="31616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4470DC-CB6C-4233-83F2-961280480426}"/>
              </a:ext>
            </a:extLst>
          </p:cNvPr>
          <p:cNvSpPr txBox="1"/>
          <p:nvPr/>
        </p:nvSpPr>
        <p:spPr>
          <a:xfrm>
            <a:off x="1970860" y="1142999"/>
            <a:ext cx="25908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F7117-9818-4B83-ACAB-C5EC01D02733}"/>
              </a:ext>
            </a:extLst>
          </p:cNvPr>
          <p:cNvSpPr/>
          <p:nvPr/>
        </p:nvSpPr>
        <p:spPr>
          <a:xfrm>
            <a:off x="8915401" y="2214521"/>
            <a:ext cx="3252101" cy="44469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79A00C3-2F4D-4E78-BAA8-71A98AE94670}"/>
              </a:ext>
            </a:extLst>
          </p:cNvPr>
          <p:cNvSpPr txBox="1"/>
          <p:nvPr/>
        </p:nvSpPr>
        <p:spPr>
          <a:xfrm>
            <a:off x="11884036" y="2214521"/>
            <a:ext cx="25908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77A2A4-1C30-46EE-8AB3-11737B34350A}"/>
              </a:ext>
            </a:extLst>
          </p:cNvPr>
          <p:cNvSpPr/>
          <p:nvPr/>
        </p:nvSpPr>
        <p:spPr>
          <a:xfrm>
            <a:off x="2240879" y="380780"/>
            <a:ext cx="6674522" cy="39086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D9EEAA-5EA5-4DBA-B49C-0F3D498D7CC3}"/>
              </a:ext>
            </a:extLst>
          </p:cNvPr>
          <p:cNvSpPr/>
          <p:nvPr/>
        </p:nvSpPr>
        <p:spPr>
          <a:xfrm>
            <a:off x="8913391" y="380780"/>
            <a:ext cx="3254111" cy="18337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8ED0FFC-7877-46E8-8407-59D6C1287A9C}"/>
              </a:ext>
            </a:extLst>
          </p:cNvPr>
          <p:cNvSpPr txBox="1"/>
          <p:nvPr/>
        </p:nvSpPr>
        <p:spPr>
          <a:xfrm>
            <a:off x="11884036" y="379222"/>
            <a:ext cx="25908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42458A-3CE1-4C35-80A2-0897C03255EA}"/>
              </a:ext>
            </a:extLst>
          </p:cNvPr>
          <p:cNvSpPr/>
          <p:nvPr/>
        </p:nvSpPr>
        <p:spPr>
          <a:xfrm>
            <a:off x="5913783" y="4289425"/>
            <a:ext cx="3001618" cy="23720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638808D-1E1B-4121-90EF-C1E4C335C05A}"/>
              </a:ext>
            </a:extLst>
          </p:cNvPr>
          <p:cNvSpPr txBox="1"/>
          <p:nvPr/>
        </p:nvSpPr>
        <p:spPr>
          <a:xfrm>
            <a:off x="8642984" y="4302698"/>
            <a:ext cx="25908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7772292-C9CA-4142-B67F-4A054411C64E}"/>
              </a:ext>
            </a:extLst>
          </p:cNvPr>
          <p:cNvSpPr txBox="1"/>
          <p:nvPr/>
        </p:nvSpPr>
        <p:spPr>
          <a:xfrm>
            <a:off x="8642984" y="398560"/>
            <a:ext cx="25908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6BB994-3CAD-49D2-93D5-DE7F67C33945}"/>
              </a:ext>
            </a:extLst>
          </p:cNvPr>
          <p:cNvSpPr/>
          <p:nvPr/>
        </p:nvSpPr>
        <p:spPr>
          <a:xfrm>
            <a:off x="20478" y="4289425"/>
            <a:ext cx="5891295" cy="23720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42F8CF2A-08E9-4CC7-9B9E-7DE36AA6D9A6}"/>
              </a:ext>
            </a:extLst>
          </p:cNvPr>
          <p:cNvSpPr txBox="1"/>
          <p:nvPr/>
        </p:nvSpPr>
        <p:spPr>
          <a:xfrm>
            <a:off x="5641366" y="4302698"/>
            <a:ext cx="25908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9372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A2B30AB-9BE7-4727-909A-D708244CA6AE}"/>
              </a:ext>
            </a:extLst>
          </p:cNvPr>
          <p:cNvSpPr txBox="1"/>
          <p:nvPr/>
        </p:nvSpPr>
        <p:spPr>
          <a:xfrm>
            <a:off x="550926" y="394288"/>
            <a:ext cx="25908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F36BD3D-755E-4A40-804E-B4D7C7E86E0B}"/>
              </a:ext>
            </a:extLst>
          </p:cNvPr>
          <p:cNvSpPr txBox="1"/>
          <p:nvPr/>
        </p:nvSpPr>
        <p:spPr>
          <a:xfrm>
            <a:off x="550926" y="1156288"/>
            <a:ext cx="25908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C4F0BC8-AEF0-4A36-A54B-24B8257628F1}"/>
              </a:ext>
            </a:extLst>
          </p:cNvPr>
          <p:cNvSpPr txBox="1"/>
          <p:nvPr/>
        </p:nvSpPr>
        <p:spPr>
          <a:xfrm>
            <a:off x="550926" y="1918288"/>
            <a:ext cx="25908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0B51EB6-E779-433E-A5C3-A6B7756F7394}"/>
              </a:ext>
            </a:extLst>
          </p:cNvPr>
          <p:cNvSpPr txBox="1"/>
          <p:nvPr/>
        </p:nvSpPr>
        <p:spPr>
          <a:xfrm>
            <a:off x="550926" y="2680288"/>
            <a:ext cx="25908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7BA50E8-76EE-42F2-9459-5A4DC316066B}"/>
              </a:ext>
            </a:extLst>
          </p:cNvPr>
          <p:cNvSpPr txBox="1"/>
          <p:nvPr/>
        </p:nvSpPr>
        <p:spPr>
          <a:xfrm>
            <a:off x="533618" y="3442288"/>
            <a:ext cx="25908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26E675F-0671-46B3-8002-67B1FBADA6EA}"/>
              </a:ext>
            </a:extLst>
          </p:cNvPr>
          <p:cNvSpPr txBox="1"/>
          <p:nvPr/>
        </p:nvSpPr>
        <p:spPr>
          <a:xfrm>
            <a:off x="533618" y="4204288"/>
            <a:ext cx="25908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C4E2BC-612E-4983-A754-BBB496EFAEA7}"/>
              </a:ext>
            </a:extLst>
          </p:cNvPr>
          <p:cNvSpPr txBox="1"/>
          <p:nvPr/>
        </p:nvSpPr>
        <p:spPr>
          <a:xfrm>
            <a:off x="925528" y="355816"/>
            <a:ext cx="698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Contrôle de capsule : Choix de la capsule, restaurer  ou sauvegarder le </a:t>
            </a:r>
            <a:r>
              <a:rPr lang="fr-FR" sz="1600" b="1" dirty="0" err="1">
                <a:solidFill>
                  <a:srgbClr val="FF0000"/>
                </a:solidFill>
              </a:rPr>
              <a:t>tagging</a:t>
            </a:r>
            <a:endParaRPr lang="fr-FR" sz="1600" b="1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8053755-B1E5-429B-9337-72F7D187DA1E}"/>
              </a:ext>
            </a:extLst>
          </p:cNvPr>
          <p:cNvSpPr txBox="1"/>
          <p:nvPr/>
        </p:nvSpPr>
        <p:spPr>
          <a:xfrm>
            <a:off x="925528" y="1117816"/>
            <a:ext cx="6458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Interphase graphique d’un signal observé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C4EC70-8651-47ED-A891-254615BB052E}"/>
              </a:ext>
            </a:extLst>
          </p:cNvPr>
          <p:cNvSpPr txBox="1"/>
          <p:nvPr/>
        </p:nvSpPr>
        <p:spPr>
          <a:xfrm>
            <a:off x="925528" y="1879816"/>
            <a:ext cx="6458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Vidéo contextuel et option de lecture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83892F4-16EC-49F2-9D80-EB9F66C2E3AD}"/>
              </a:ext>
            </a:extLst>
          </p:cNvPr>
          <p:cNvSpPr txBox="1"/>
          <p:nvPr/>
        </p:nvSpPr>
        <p:spPr>
          <a:xfrm>
            <a:off x="925528" y="2641816"/>
            <a:ext cx="6458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Information sur la frame en cours et accès rapide à une frame voulue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07C5097-4D38-4AEC-8157-72499E61F396}"/>
              </a:ext>
            </a:extLst>
          </p:cNvPr>
          <p:cNvSpPr txBox="1"/>
          <p:nvPr/>
        </p:nvSpPr>
        <p:spPr>
          <a:xfrm>
            <a:off x="925528" y="3403816"/>
            <a:ext cx="6458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Type de ligne à tagguer ou couleur des lignes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4F0940A-B959-4423-908E-3ADF20DF528D}"/>
              </a:ext>
            </a:extLst>
          </p:cNvPr>
          <p:cNvSpPr txBox="1"/>
          <p:nvPr/>
        </p:nvSpPr>
        <p:spPr>
          <a:xfrm>
            <a:off x="925528" y="4165816"/>
            <a:ext cx="6458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Evènement de route à tagger </a:t>
            </a:r>
          </a:p>
        </p:txBody>
      </p:sp>
    </p:spTree>
    <p:extLst>
      <p:ext uri="{BB962C8B-B14F-4D97-AF65-F5344CB8AC3E}">
        <p14:creationId xmlns:p14="http://schemas.microsoft.com/office/powerpoint/2010/main" val="279149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96004326-354D-42D2-953F-5C188ED539CF}"/>
              </a:ext>
            </a:extLst>
          </p:cNvPr>
          <p:cNvSpPr/>
          <p:nvPr/>
        </p:nvSpPr>
        <p:spPr>
          <a:xfrm>
            <a:off x="8943305" y="444117"/>
            <a:ext cx="3196587" cy="1754027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9ECB1F6-75C6-4443-AC68-B09935E948A3}"/>
              </a:ext>
            </a:extLst>
          </p:cNvPr>
          <p:cNvSpPr txBox="1"/>
          <p:nvPr/>
        </p:nvSpPr>
        <p:spPr>
          <a:xfrm>
            <a:off x="9394825" y="1830258"/>
            <a:ext cx="2327483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Accès rapide par N° de frame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E3DAAF-0C7C-4D5F-87D9-9D4E16BD7A79}"/>
              </a:ext>
            </a:extLst>
          </p:cNvPr>
          <p:cNvSpPr/>
          <p:nvPr/>
        </p:nvSpPr>
        <p:spPr>
          <a:xfrm>
            <a:off x="2239652" y="444117"/>
            <a:ext cx="6660548" cy="373548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007D94-9898-4270-A299-F11DA61B5546}"/>
              </a:ext>
            </a:extLst>
          </p:cNvPr>
          <p:cNvSpPr/>
          <p:nvPr/>
        </p:nvSpPr>
        <p:spPr>
          <a:xfrm>
            <a:off x="99060" y="332749"/>
            <a:ext cx="2108241" cy="789653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0262E0F-DE0C-4AE9-A66A-6832F512CAFA}"/>
              </a:ext>
            </a:extLst>
          </p:cNvPr>
          <p:cNvSpPr txBox="1"/>
          <p:nvPr/>
        </p:nvSpPr>
        <p:spPr>
          <a:xfrm>
            <a:off x="277828" y="306671"/>
            <a:ext cx="1898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Contrôle de capsule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3172B27-3594-4D26-B8B7-A333337459CC}"/>
              </a:ext>
            </a:extLst>
          </p:cNvPr>
          <p:cNvSpPr txBox="1"/>
          <p:nvPr/>
        </p:nvSpPr>
        <p:spPr>
          <a:xfrm>
            <a:off x="100983" y="336231"/>
            <a:ext cx="25908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6029B-C1DD-4941-88A1-5C21778634CC}"/>
              </a:ext>
            </a:extLst>
          </p:cNvPr>
          <p:cNvSpPr/>
          <p:nvPr/>
        </p:nvSpPr>
        <p:spPr>
          <a:xfrm>
            <a:off x="136543" y="636041"/>
            <a:ext cx="2039566" cy="2148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B9C95B-4260-432E-A64A-B0C2B1CB51A4}"/>
              </a:ext>
            </a:extLst>
          </p:cNvPr>
          <p:cNvSpPr/>
          <p:nvPr/>
        </p:nvSpPr>
        <p:spPr>
          <a:xfrm>
            <a:off x="136544" y="872271"/>
            <a:ext cx="2039566" cy="2148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B721723-5F08-4B3B-991A-E729E277158C}"/>
              </a:ext>
            </a:extLst>
          </p:cNvPr>
          <p:cNvSpPr txBox="1"/>
          <p:nvPr/>
        </p:nvSpPr>
        <p:spPr>
          <a:xfrm>
            <a:off x="375303" y="577483"/>
            <a:ext cx="1605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Choix de capsule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CD7EDB3-5D59-417C-9A98-7C0FFD5B6847}"/>
              </a:ext>
            </a:extLst>
          </p:cNvPr>
          <p:cNvSpPr txBox="1"/>
          <p:nvPr/>
        </p:nvSpPr>
        <p:spPr>
          <a:xfrm>
            <a:off x="104192" y="814626"/>
            <a:ext cx="2039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Restaurer ou sauver caps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A315C3A-F536-4047-8469-244054F2EE95}"/>
              </a:ext>
            </a:extLst>
          </p:cNvPr>
          <p:cNvSpPr txBox="1"/>
          <p:nvPr/>
        </p:nvSpPr>
        <p:spPr>
          <a:xfrm>
            <a:off x="85178" y="1189080"/>
            <a:ext cx="25908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008834-736C-4801-A57C-4451B4BD4C83}"/>
              </a:ext>
            </a:extLst>
          </p:cNvPr>
          <p:cNvSpPr/>
          <p:nvPr/>
        </p:nvSpPr>
        <p:spPr>
          <a:xfrm>
            <a:off x="99060" y="1189079"/>
            <a:ext cx="2094359" cy="310034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DB5998A-FCE3-48F4-B73C-6515DA612EA2}"/>
              </a:ext>
            </a:extLst>
          </p:cNvPr>
          <p:cNvSpPr txBox="1"/>
          <p:nvPr/>
        </p:nvSpPr>
        <p:spPr>
          <a:xfrm>
            <a:off x="202878" y="2423925"/>
            <a:ext cx="188335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Choix du signal à visualiser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A441C86-6B6C-4002-9939-25E21570A3DF}"/>
              </a:ext>
            </a:extLst>
          </p:cNvPr>
          <p:cNvSpPr txBox="1"/>
          <p:nvPr/>
        </p:nvSpPr>
        <p:spPr>
          <a:xfrm>
            <a:off x="99060" y="1189078"/>
            <a:ext cx="25908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FA4905D-50FE-43D2-92D4-118350D1018E}"/>
              </a:ext>
            </a:extLst>
          </p:cNvPr>
          <p:cNvSpPr txBox="1"/>
          <p:nvPr/>
        </p:nvSpPr>
        <p:spPr>
          <a:xfrm>
            <a:off x="5442269" y="446021"/>
            <a:ext cx="25908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82041B4-1946-4849-BAB9-B0EED149629C}"/>
              </a:ext>
            </a:extLst>
          </p:cNvPr>
          <p:cNvSpPr txBox="1"/>
          <p:nvPr/>
        </p:nvSpPr>
        <p:spPr>
          <a:xfrm>
            <a:off x="4357107" y="3438524"/>
            <a:ext cx="186381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Option de lecture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4C29B87-2710-4975-AFA5-2A63C6B4DCC3}"/>
              </a:ext>
            </a:extLst>
          </p:cNvPr>
          <p:cNvSpPr txBox="1"/>
          <p:nvPr/>
        </p:nvSpPr>
        <p:spPr>
          <a:xfrm>
            <a:off x="10390506" y="453641"/>
            <a:ext cx="25908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D8FEE8-AA2E-4B73-A169-2354AFE031E9}"/>
              </a:ext>
            </a:extLst>
          </p:cNvPr>
          <p:cNvSpPr/>
          <p:nvPr/>
        </p:nvSpPr>
        <p:spPr>
          <a:xfrm>
            <a:off x="8943305" y="2304462"/>
            <a:ext cx="3175035" cy="4267040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ED1E00F-EE16-45A7-A5EF-5CA3675E6B92}"/>
              </a:ext>
            </a:extLst>
          </p:cNvPr>
          <p:cNvSpPr txBox="1"/>
          <p:nvPr/>
        </p:nvSpPr>
        <p:spPr>
          <a:xfrm>
            <a:off x="10401119" y="2317455"/>
            <a:ext cx="25908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1FBDF54-E8C9-4C78-A776-475E0D9C0186}"/>
              </a:ext>
            </a:extLst>
          </p:cNvPr>
          <p:cNvSpPr txBox="1"/>
          <p:nvPr/>
        </p:nvSpPr>
        <p:spPr>
          <a:xfrm>
            <a:off x="9005030" y="2750296"/>
            <a:ext cx="2993389" cy="375487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Type de lignes </a:t>
            </a:r>
          </a:p>
          <a:p>
            <a:pPr algn="ctr"/>
            <a:br>
              <a:rPr lang="fr-FR" sz="1400" dirty="0">
                <a:solidFill>
                  <a:srgbClr val="FF0000"/>
                </a:solidFill>
              </a:rPr>
            </a:br>
            <a:r>
              <a:rPr lang="fr-FR" sz="1400" dirty="0">
                <a:solidFill>
                  <a:srgbClr val="FF0000"/>
                </a:solidFill>
              </a:rPr>
              <a:t>Gauche		Droite</a:t>
            </a:r>
          </a:p>
          <a:p>
            <a:pPr algn="ctr"/>
            <a:endParaRPr lang="fr-FR" sz="1400" dirty="0">
              <a:solidFill>
                <a:srgbClr val="FF0000"/>
              </a:solidFill>
            </a:endParaRPr>
          </a:p>
          <a:p>
            <a:pPr algn="ctr"/>
            <a:endParaRPr lang="fr-FR" sz="1400" dirty="0">
              <a:solidFill>
                <a:srgbClr val="FF0000"/>
              </a:solidFill>
            </a:endParaRPr>
          </a:p>
          <a:p>
            <a:pPr algn="ctr"/>
            <a:endParaRPr lang="fr-FR" sz="1400" dirty="0">
              <a:solidFill>
                <a:srgbClr val="FF0000"/>
              </a:solidFill>
            </a:endParaRPr>
          </a:p>
          <a:p>
            <a:pPr algn="ctr"/>
            <a:endParaRPr lang="fr-FR" sz="1400" dirty="0">
              <a:solidFill>
                <a:srgbClr val="FF0000"/>
              </a:solidFill>
            </a:endParaRPr>
          </a:p>
          <a:p>
            <a:pPr algn="ctr"/>
            <a:endParaRPr lang="fr-FR" sz="1400" dirty="0">
              <a:solidFill>
                <a:srgbClr val="FF0000"/>
              </a:solidFill>
            </a:endParaRPr>
          </a:p>
          <a:p>
            <a:pPr algn="ctr"/>
            <a:endParaRPr lang="fr-FR" sz="1400" dirty="0">
              <a:solidFill>
                <a:srgbClr val="FF0000"/>
              </a:solidFill>
            </a:endParaRPr>
          </a:p>
          <a:p>
            <a:pPr algn="ctr"/>
            <a:endParaRPr lang="fr-FR" sz="1400" dirty="0">
              <a:solidFill>
                <a:srgbClr val="FF0000"/>
              </a:solidFill>
            </a:endParaRPr>
          </a:p>
          <a:p>
            <a:pPr algn="ctr"/>
            <a:endParaRPr lang="fr-FR" sz="1400" dirty="0">
              <a:solidFill>
                <a:srgbClr val="FF0000"/>
              </a:solidFill>
            </a:endParaRPr>
          </a:p>
          <a:p>
            <a:pPr algn="ctr"/>
            <a:endParaRPr lang="fr-FR" sz="1400" dirty="0">
              <a:solidFill>
                <a:srgbClr val="FF0000"/>
              </a:solidFill>
            </a:endParaRPr>
          </a:p>
          <a:p>
            <a:pPr algn="ctr"/>
            <a:endParaRPr lang="fr-FR" sz="1400" dirty="0">
              <a:solidFill>
                <a:srgbClr val="FF0000"/>
              </a:solidFill>
            </a:endParaRPr>
          </a:p>
          <a:p>
            <a:pPr algn="ctr"/>
            <a:endParaRPr lang="fr-FR" sz="1400" dirty="0">
              <a:solidFill>
                <a:srgbClr val="FF0000"/>
              </a:solidFill>
            </a:endParaRPr>
          </a:p>
          <a:p>
            <a:pPr algn="ctr"/>
            <a:endParaRPr lang="fr-FR" sz="1400" dirty="0">
              <a:solidFill>
                <a:srgbClr val="FF0000"/>
              </a:solidFill>
            </a:endParaRPr>
          </a:p>
          <a:p>
            <a:pPr algn="ctr"/>
            <a:endParaRPr lang="fr-FR" sz="1400" dirty="0">
              <a:solidFill>
                <a:srgbClr val="FF0000"/>
              </a:solidFill>
            </a:endParaRPr>
          </a:p>
          <a:p>
            <a:pPr algn="ctr"/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910C2EC-6DC8-4BB8-97D4-8A64589FDD77}"/>
              </a:ext>
            </a:extLst>
          </p:cNvPr>
          <p:cNvSpPr/>
          <p:nvPr/>
        </p:nvSpPr>
        <p:spPr>
          <a:xfrm>
            <a:off x="5881687" y="4219575"/>
            <a:ext cx="3033714" cy="2351927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CD7C26B-5B79-46B8-BF1C-5978DECBF2EF}"/>
              </a:ext>
            </a:extLst>
          </p:cNvPr>
          <p:cNvSpPr txBox="1"/>
          <p:nvPr/>
        </p:nvSpPr>
        <p:spPr>
          <a:xfrm>
            <a:off x="8653147" y="4231483"/>
            <a:ext cx="25908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D2845E3-C195-4F77-A09B-B79E2E54C521}"/>
              </a:ext>
            </a:extLst>
          </p:cNvPr>
          <p:cNvSpPr txBox="1"/>
          <p:nvPr/>
        </p:nvSpPr>
        <p:spPr>
          <a:xfrm>
            <a:off x="6246892" y="4528492"/>
            <a:ext cx="232130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Type événement route</a:t>
            </a:r>
          </a:p>
        </p:txBody>
      </p:sp>
    </p:spTree>
    <p:extLst>
      <p:ext uri="{BB962C8B-B14F-4D97-AF65-F5344CB8AC3E}">
        <p14:creationId xmlns:p14="http://schemas.microsoft.com/office/powerpoint/2010/main" val="23176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A89EC9C3-D1E3-48FD-89BA-E724B041CDC5}"/>
              </a:ext>
            </a:extLst>
          </p:cNvPr>
          <p:cNvGrpSpPr/>
          <p:nvPr/>
        </p:nvGrpSpPr>
        <p:grpSpPr>
          <a:xfrm>
            <a:off x="73660" y="365760"/>
            <a:ext cx="2125980" cy="762000"/>
            <a:chOff x="99060" y="365760"/>
            <a:chExt cx="2125980" cy="76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6523B5-365D-4430-9F98-98C6FA62F552}"/>
                </a:ext>
              </a:extLst>
            </p:cNvPr>
            <p:cNvSpPr/>
            <p:nvPr/>
          </p:nvSpPr>
          <p:spPr>
            <a:xfrm>
              <a:off x="99060" y="365760"/>
              <a:ext cx="2125980" cy="7620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D991CED-150C-4E84-845F-F52E933C8201}"/>
                </a:ext>
              </a:extLst>
            </p:cNvPr>
            <p:cNvSpPr txBox="1"/>
            <p:nvPr/>
          </p:nvSpPr>
          <p:spPr>
            <a:xfrm>
              <a:off x="99060" y="365760"/>
              <a:ext cx="259080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7662269-03B2-47EA-9801-6F64E9DEFE30}"/>
              </a:ext>
            </a:extLst>
          </p:cNvPr>
          <p:cNvSpPr/>
          <p:nvPr/>
        </p:nvSpPr>
        <p:spPr>
          <a:xfrm>
            <a:off x="99060" y="642391"/>
            <a:ext cx="2077049" cy="21485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B56058-1D6E-47BC-8020-E28CE21C6A9F}"/>
              </a:ext>
            </a:extLst>
          </p:cNvPr>
          <p:cNvSpPr/>
          <p:nvPr/>
        </p:nvSpPr>
        <p:spPr>
          <a:xfrm>
            <a:off x="136544" y="872271"/>
            <a:ext cx="2039566" cy="21485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F6E4BBE-9CDA-4770-BEDE-E94F561A8D2D}"/>
              </a:ext>
            </a:extLst>
          </p:cNvPr>
          <p:cNvSpPr txBox="1"/>
          <p:nvPr/>
        </p:nvSpPr>
        <p:spPr>
          <a:xfrm>
            <a:off x="375303" y="577483"/>
            <a:ext cx="1605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Choix de capsule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54E5C0A-23A7-4D00-9F90-F1039523D09B}"/>
              </a:ext>
            </a:extLst>
          </p:cNvPr>
          <p:cNvSpPr txBox="1"/>
          <p:nvPr/>
        </p:nvSpPr>
        <p:spPr>
          <a:xfrm>
            <a:off x="104192" y="814626"/>
            <a:ext cx="2039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Restaurer ou sauver caps</a:t>
            </a:r>
          </a:p>
        </p:txBody>
      </p:sp>
    </p:spTree>
    <p:extLst>
      <p:ext uri="{BB962C8B-B14F-4D97-AF65-F5344CB8AC3E}">
        <p14:creationId xmlns:p14="http://schemas.microsoft.com/office/powerpoint/2010/main" val="253554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A89EC9C3-D1E3-48FD-89BA-E724B041CDC5}"/>
              </a:ext>
            </a:extLst>
          </p:cNvPr>
          <p:cNvGrpSpPr/>
          <p:nvPr/>
        </p:nvGrpSpPr>
        <p:grpSpPr>
          <a:xfrm>
            <a:off x="73660" y="365760"/>
            <a:ext cx="2125980" cy="762000"/>
            <a:chOff x="99060" y="365760"/>
            <a:chExt cx="2125980" cy="76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6523B5-365D-4430-9F98-98C6FA62F552}"/>
                </a:ext>
              </a:extLst>
            </p:cNvPr>
            <p:cNvSpPr/>
            <p:nvPr/>
          </p:nvSpPr>
          <p:spPr>
            <a:xfrm>
              <a:off x="99060" y="365760"/>
              <a:ext cx="2125980" cy="7620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D991CED-150C-4E84-845F-F52E933C8201}"/>
                </a:ext>
              </a:extLst>
            </p:cNvPr>
            <p:cNvSpPr txBox="1"/>
            <p:nvPr/>
          </p:nvSpPr>
          <p:spPr>
            <a:xfrm>
              <a:off x="99060" y="365760"/>
              <a:ext cx="259080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7662269-03B2-47EA-9801-6F64E9DEFE30}"/>
              </a:ext>
            </a:extLst>
          </p:cNvPr>
          <p:cNvSpPr/>
          <p:nvPr/>
        </p:nvSpPr>
        <p:spPr>
          <a:xfrm>
            <a:off x="99060" y="642391"/>
            <a:ext cx="2077049" cy="21485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6FF273B-32D9-4B1D-AC31-7F905E592C18}"/>
              </a:ext>
            </a:extLst>
          </p:cNvPr>
          <p:cNvSpPr txBox="1"/>
          <p:nvPr/>
        </p:nvSpPr>
        <p:spPr>
          <a:xfrm>
            <a:off x="375303" y="577483"/>
            <a:ext cx="1605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Choix de capsule</a:t>
            </a:r>
          </a:p>
        </p:txBody>
      </p:sp>
    </p:spTree>
    <p:extLst>
      <p:ext uri="{BB962C8B-B14F-4D97-AF65-F5344CB8AC3E}">
        <p14:creationId xmlns:p14="http://schemas.microsoft.com/office/powerpoint/2010/main" val="263792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A89EC9C3-D1E3-48FD-89BA-E724B041CDC5}"/>
              </a:ext>
            </a:extLst>
          </p:cNvPr>
          <p:cNvGrpSpPr/>
          <p:nvPr/>
        </p:nvGrpSpPr>
        <p:grpSpPr>
          <a:xfrm>
            <a:off x="73660" y="365760"/>
            <a:ext cx="2125980" cy="762000"/>
            <a:chOff x="99060" y="365760"/>
            <a:chExt cx="2125980" cy="762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6523B5-365D-4430-9F98-98C6FA62F552}"/>
                </a:ext>
              </a:extLst>
            </p:cNvPr>
            <p:cNvSpPr/>
            <p:nvPr/>
          </p:nvSpPr>
          <p:spPr>
            <a:xfrm>
              <a:off x="99060" y="365760"/>
              <a:ext cx="2125980" cy="7620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D991CED-150C-4E84-845F-F52E933C8201}"/>
                </a:ext>
              </a:extLst>
            </p:cNvPr>
            <p:cNvSpPr txBox="1"/>
            <p:nvPr/>
          </p:nvSpPr>
          <p:spPr>
            <a:xfrm>
              <a:off x="99060" y="365760"/>
              <a:ext cx="259080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CB56058-1D6E-47BC-8020-E28CE21C6A9F}"/>
              </a:ext>
            </a:extLst>
          </p:cNvPr>
          <p:cNvSpPr/>
          <p:nvPr/>
        </p:nvSpPr>
        <p:spPr>
          <a:xfrm>
            <a:off x="136544" y="872271"/>
            <a:ext cx="2039566" cy="21485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15069E0-F24D-4CA3-A206-888A1E8E8B49}"/>
              </a:ext>
            </a:extLst>
          </p:cNvPr>
          <p:cNvSpPr txBox="1"/>
          <p:nvPr/>
        </p:nvSpPr>
        <p:spPr>
          <a:xfrm>
            <a:off x="104192" y="814626"/>
            <a:ext cx="2039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Restaurer ou sauver caps</a:t>
            </a:r>
          </a:p>
        </p:txBody>
      </p:sp>
    </p:spTree>
    <p:extLst>
      <p:ext uri="{BB962C8B-B14F-4D97-AF65-F5344CB8AC3E}">
        <p14:creationId xmlns:p14="http://schemas.microsoft.com/office/powerpoint/2010/main" val="308836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1B2E6F-4F14-47C6-B1A7-180566BC63F7}"/>
              </a:ext>
            </a:extLst>
          </p:cNvPr>
          <p:cNvSpPr/>
          <p:nvPr/>
        </p:nvSpPr>
        <p:spPr>
          <a:xfrm>
            <a:off x="73660" y="1168560"/>
            <a:ext cx="2125980" cy="31519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D6A54AC-91A4-49A1-8AFE-68999C49DA8E}"/>
              </a:ext>
            </a:extLst>
          </p:cNvPr>
          <p:cNvSpPr txBox="1"/>
          <p:nvPr/>
        </p:nvSpPr>
        <p:spPr>
          <a:xfrm>
            <a:off x="79375" y="1168560"/>
            <a:ext cx="25908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289C1-2B1F-4F78-9D2D-BA69D7FD136D}"/>
              </a:ext>
            </a:extLst>
          </p:cNvPr>
          <p:cNvSpPr/>
          <p:nvPr/>
        </p:nvSpPr>
        <p:spPr>
          <a:xfrm>
            <a:off x="116867" y="1378783"/>
            <a:ext cx="1918308" cy="18966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870E2-412A-46AD-AD87-4EE79ADD6326}"/>
              </a:ext>
            </a:extLst>
          </p:cNvPr>
          <p:cNvSpPr/>
          <p:nvPr/>
        </p:nvSpPr>
        <p:spPr>
          <a:xfrm>
            <a:off x="116867" y="1599726"/>
            <a:ext cx="2059242" cy="268969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CD66F58-47C4-4C8E-8119-2BF739CF62CD}"/>
              </a:ext>
            </a:extLst>
          </p:cNvPr>
          <p:cNvSpPr txBox="1"/>
          <p:nvPr/>
        </p:nvSpPr>
        <p:spPr>
          <a:xfrm>
            <a:off x="-9141" y="2423925"/>
            <a:ext cx="2170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Choix du signal à visualiser</a:t>
            </a:r>
          </a:p>
        </p:txBody>
      </p:sp>
    </p:spTree>
    <p:extLst>
      <p:ext uri="{BB962C8B-B14F-4D97-AF65-F5344CB8AC3E}">
        <p14:creationId xmlns:p14="http://schemas.microsoft.com/office/powerpoint/2010/main" val="74671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185D32-731F-4C93-A238-2E84C0D45A31}"/>
              </a:ext>
            </a:extLst>
          </p:cNvPr>
          <p:cNvSpPr/>
          <p:nvPr/>
        </p:nvSpPr>
        <p:spPr>
          <a:xfrm>
            <a:off x="2228217" y="444117"/>
            <a:ext cx="6687184" cy="38764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87F556-5499-403A-91D2-149079ECB59D}"/>
              </a:ext>
            </a:extLst>
          </p:cNvPr>
          <p:cNvSpPr txBox="1"/>
          <p:nvPr/>
        </p:nvSpPr>
        <p:spPr>
          <a:xfrm>
            <a:off x="5442269" y="453641"/>
            <a:ext cx="259080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F161C1-C623-459D-814A-A2C484DE0C9B}"/>
              </a:ext>
            </a:extLst>
          </p:cNvPr>
          <p:cNvSpPr/>
          <p:nvPr/>
        </p:nvSpPr>
        <p:spPr>
          <a:xfrm>
            <a:off x="4069717" y="3486150"/>
            <a:ext cx="2818445" cy="533366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34BB67-4DB7-4F09-95A8-5C775BA75EC7}"/>
              </a:ext>
            </a:extLst>
          </p:cNvPr>
          <p:cNvSpPr/>
          <p:nvPr/>
        </p:nvSpPr>
        <p:spPr>
          <a:xfrm>
            <a:off x="2373107" y="4052889"/>
            <a:ext cx="6399417" cy="12670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746E9A-6883-4C78-BD0A-B98F783DDB71}"/>
              </a:ext>
            </a:extLst>
          </p:cNvPr>
          <p:cNvSpPr txBox="1"/>
          <p:nvPr/>
        </p:nvSpPr>
        <p:spPr>
          <a:xfrm>
            <a:off x="4357107" y="3438524"/>
            <a:ext cx="217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Option de lecture</a:t>
            </a:r>
          </a:p>
        </p:txBody>
      </p:sp>
    </p:spTree>
    <p:extLst>
      <p:ext uri="{BB962C8B-B14F-4D97-AF65-F5344CB8AC3E}">
        <p14:creationId xmlns:p14="http://schemas.microsoft.com/office/powerpoint/2010/main" val="5638014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3198054EEF9F45AB4AC2F13A77BE0A" ma:contentTypeVersion="11" ma:contentTypeDescription="Crée un document." ma:contentTypeScope="" ma:versionID="241c9367ec3b28f0beda76fa6eb8bacf">
  <xsd:schema xmlns:xsd="http://www.w3.org/2001/XMLSchema" xmlns:xs="http://www.w3.org/2001/XMLSchema" xmlns:p="http://schemas.microsoft.com/office/2006/metadata/properties" xmlns:ns2="cb20728a-a9bf-4d09-a9d2-210e6cf8d622" xmlns:ns3="3508cf4b-851e-4eca-816b-552adcd52c5a" targetNamespace="http://schemas.microsoft.com/office/2006/metadata/properties" ma:root="true" ma:fieldsID="520185561085dba0c3fa5efb4ac0142e" ns2:_="" ns3:_="">
    <xsd:import namespace="cb20728a-a9bf-4d09-a9d2-210e6cf8d622"/>
    <xsd:import namespace="3508cf4b-851e-4eca-816b-552adcd52c5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0728a-a9bf-4d09-a9d2-210e6cf8d6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08cf4b-851e-4eca-816b-552adcd52c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D86908-7A42-4A45-ADF8-9992EEE2C1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6AF65C-8A89-4E2C-909A-8DBEC4EA9822}">
  <ds:schemaRefs>
    <ds:schemaRef ds:uri="http://schemas.openxmlformats.org/package/2006/metadata/core-properties"/>
    <ds:schemaRef ds:uri="3508cf4b-851e-4eca-816b-552adcd52c5a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cb20728a-a9bf-4d09-a9d2-210e6cf8d62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6FA2859-9A7A-4702-8819-59E3BEE802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0728a-a9bf-4d09-a9d2-210e6cf8d622"/>
    <ds:schemaRef ds:uri="3508cf4b-851e-4eca-816b-552adcd52c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155</Words>
  <Application>Microsoft Office PowerPoint</Application>
  <PresentationFormat>Widescreen</PresentationFormat>
  <Paragraphs>86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SCHNEIDER Thomas (renexter)</dc:creator>
  <cp:lastModifiedBy>DELANNOY Mathieu</cp:lastModifiedBy>
  <cp:revision>6</cp:revision>
  <dcterms:created xsi:type="dcterms:W3CDTF">2020-05-01T06:23:17Z</dcterms:created>
  <dcterms:modified xsi:type="dcterms:W3CDTF">2020-05-07T06:15:20Z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2020-05-01T20:15:06Z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9b25dda2-5bba-4cb3-90a5-000089e6c28a</vt:lpwstr>
  </property>
  <property fmtid="{D5CDD505-2E9C-101B-9397-08002B2CF9AE}" pid="8" name="MSIP_Label_fd1c0902-ed92-4fed-896d-2e7725de02d4_ContentBits">
    <vt:lpwstr>2</vt:lpwstr>
  </property>
  <property fmtid="{D5CDD505-2E9C-101B-9397-08002B2CF9AE}" pid="9" name="ContentTypeId">
    <vt:lpwstr>0x010100EB3198054EEF9F45AB4AC2F13A77BE0A</vt:lpwstr>
  </property>
</Properties>
</file>