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1716A-704A-4F7C-A869-C9AE2A77A5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AFB219-4E55-4877-9E75-BA9050A234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63F03-9D79-489F-AA9A-89F5F02F8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7B6D-FBAB-45F6-99B1-46D4627115CD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E021A-031A-41C6-977B-D3977F173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5DBFD-8F9C-4183-A5A9-B89887FB7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4AC22-5B2C-4711-97A7-DDA609020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3311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1B609-35F5-47E1-95C1-8CCC5EBDD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D3C9E0-F4E8-44E1-825B-BC721EE70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0A8DD-878C-4ADE-AE4A-0DAEFE392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7B6D-FBAB-45F6-99B1-46D4627115CD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97F8C-554B-4286-BC83-4975E22BE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5E9DA-82D9-4923-8FD0-C18C0BC94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4AC22-5B2C-4711-97A7-DDA609020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93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291732-6B8A-48A1-9593-93244F58B8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FB4F98-74C4-4A7C-A9A8-78AE3D47DF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527D6-D059-429E-AFDF-AAE5A56BC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7B6D-FBAB-45F6-99B1-46D4627115CD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FBB6E-368A-4275-BC52-5FB34FEE3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ACD8F-ADC8-458C-9607-C1112F58D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4AC22-5B2C-4711-97A7-DDA609020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77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2C79B-6F40-4669-947F-7519051CB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927F6-9D52-4B3C-86C3-4073D1E28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75D89-F1D3-4778-84BD-AAF48A6CA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7B6D-FBAB-45F6-99B1-46D4627115CD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03376-300D-45DE-BFDC-603C61CBA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AFF07-FF62-4C6E-ACF9-007AA0497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4AC22-5B2C-4711-97A7-DDA609020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20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A260C-2B4D-48D0-A1A5-446966BD6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1A53A-E3B1-449F-92E7-968808020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9072F-D2A2-44EA-A410-22D13E074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7B6D-FBAB-45F6-99B1-46D4627115CD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2337B-82E4-40CA-B677-931FF74BE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F93FF-6043-4E3A-86E9-6DE676DF3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4AC22-5B2C-4711-97A7-DDA609020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66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F41BB-5B07-479C-BA7E-6A5EB8ED4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8B0FB-F395-4E13-A98E-FF4E4ED9AD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D0A3A5-6F65-44F2-AF52-51BC45D324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C2AFE8-0DC6-40B7-84D6-27E6F1472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7B6D-FBAB-45F6-99B1-46D4627115CD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4820DA-E9D1-4B72-8241-68E9AFC54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5D3CE1-EEB7-4217-87A8-E2EEEF17F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4AC22-5B2C-4711-97A7-DDA609020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4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08982-ED12-4A1E-B39C-4BD5F082F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DB625-A2F3-47AA-9888-12CD124B6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2738AF-BE7B-457C-8DAA-F29900F33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6E0834-6E61-4658-8EEF-858CDB86C8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F9BDD0-D598-40C3-9485-63CD7146DB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52918F-EEFF-4107-A855-B9DB2E68D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7B6D-FBAB-45F6-99B1-46D4627115CD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893FD8-F35A-450F-AFBC-726C030C0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46A95E-C5BE-43E1-A680-C3128E940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4AC22-5B2C-4711-97A7-DDA609020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9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E8528-5FC5-4921-8EED-F1AB35B8F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D827D4-0E26-463F-8043-CCDDFF5F0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7B6D-FBAB-45F6-99B1-46D4627115CD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D42FE3-F8FD-4DC3-8BC5-C504EFB3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20951D-A37F-455E-AA6B-2C7DF710C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4AC22-5B2C-4711-97A7-DDA609020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30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5A219A-D3B0-468A-8D93-91B5F12E4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7B6D-FBAB-45F6-99B1-46D4627115CD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D61F70-9D09-49FC-8C0A-6830E02D6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BDCB93-1369-48F3-B911-C47C1A249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4AC22-5B2C-4711-97A7-DDA609020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20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53E56-8640-45A2-B6B4-BACEA02B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8D4B5-FD6E-4E0C-9D12-BABA4D627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EF3147-0B5B-4953-A993-DA248C6D8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FADB48-C131-4500-8E03-062168C10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7B6D-FBAB-45F6-99B1-46D4627115CD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A8A348-DFE7-4211-A325-C63DB7C79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B11E6-350D-4C93-A974-12CA5CC2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4AC22-5B2C-4711-97A7-DDA609020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912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8910B-C6F1-4B25-9E45-FC22DECAF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7ADFAC-EC0B-4337-9561-866B521474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167EC4-CCB6-44B7-A680-FDCEEE3AD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FD00E-0B44-4260-81E4-50D064DFE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7B6D-FBAB-45F6-99B1-46D4627115CD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9A6F62-B7BA-4E1E-8401-8B96BAB65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8DB89C-D606-47F1-8CEF-2D8421E6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4AC22-5B2C-4711-97A7-DDA609020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944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BB9716-1198-4A72-97A6-7B446AB1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E42AC-6EE7-402A-BB9C-36C1969A8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84220-7DB6-4297-9008-27D848BB9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A7B6D-FBAB-45F6-99B1-46D4627115CD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B4F9D-3429-4632-8C7B-49964CE2FA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0835C-0FAB-4EEE-A96A-6CA198A585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4AC22-5B2C-4711-97A7-DDA609020E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424964394,&quot;Placement&quot;:&quot;Footer&quot;,&quot;Top&quot;:520.3781,&quot;Left&quot;:874.774353,&quot;SlideWidth&quot;:960,&quot;SlideHeight&quot;:540}">
            <a:extLst>
              <a:ext uri="{FF2B5EF4-FFF2-40B4-BE49-F238E27FC236}">
                <a16:creationId xmlns:a16="http://schemas.microsoft.com/office/drawing/2014/main" id="{D3B364A9-6B77-45DA-AF03-750568DBA26B}"/>
              </a:ext>
            </a:extLst>
          </p:cNvPr>
          <p:cNvSpPr txBox="1"/>
          <p:nvPr userDrawn="1"/>
        </p:nvSpPr>
        <p:spPr>
          <a:xfrm>
            <a:off x="11109634" y="6608802"/>
            <a:ext cx="1082366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latin typeface="Arial" panose="020B0604020202020204" pitchFamily="34" charset="0"/>
              </a:rPr>
              <a:t>Confidential C</a:t>
            </a:r>
          </a:p>
        </p:txBody>
      </p:sp>
    </p:spTree>
    <p:extLst>
      <p:ext uri="{BB962C8B-B14F-4D97-AF65-F5344CB8AC3E}">
        <p14:creationId xmlns:p14="http://schemas.microsoft.com/office/powerpoint/2010/main" val="3109052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31C671-DF0C-4C8B-9839-5687AF848149}"/>
              </a:ext>
            </a:extLst>
          </p:cNvPr>
          <p:cNvSpPr/>
          <p:nvPr/>
        </p:nvSpPr>
        <p:spPr>
          <a:xfrm>
            <a:off x="141402" y="169682"/>
            <a:ext cx="11792932" cy="641022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91BC56-DBB4-4628-8FEF-D0F267CFD552}"/>
              </a:ext>
            </a:extLst>
          </p:cNvPr>
          <p:cNvSpPr txBox="1"/>
          <p:nvPr/>
        </p:nvSpPr>
        <p:spPr>
          <a:xfrm>
            <a:off x="2271859" y="1272619"/>
            <a:ext cx="1376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Legende</a:t>
            </a:r>
            <a:r>
              <a:rPr lang="fr-FR" dirty="0"/>
              <a:t> 1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56FCCB4-600D-4317-BE6D-E4DEF1D8EE69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1168924" y="810705"/>
            <a:ext cx="1102935" cy="646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84CD06B-DE00-47DC-8735-D55B14BF2D02}"/>
              </a:ext>
            </a:extLst>
          </p:cNvPr>
          <p:cNvSpPr txBox="1"/>
          <p:nvPr/>
        </p:nvSpPr>
        <p:spPr>
          <a:xfrm>
            <a:off x="8759071" y="1272619"/>
            <a:ext cx="1376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Legende</a:t>
            </a:r>
            <a:r>
              <a:rPr lang="fr-FR" dirty="0"/>
              <a:t> 2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52B9C30-6838-4C2F-9619-EE02C0814C50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10135384" y="1133995"/>
            <a:ext cx="1007098" cy="3232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E32CD75-33CB-4D3A-9662-5EC0766881C8}"/>
              </a:ext>
            </a:extLst>
          </p:cNvPr>
          <p:cNvSpPr/>
          <p:nvPr/>
        </p:nvSpPr>
        <p:spPr>
          <a:xfrm>
            <a:off x="4572000" y="3949285"/>
            <a:ext cx="3619893" cy="1895334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Test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989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DELANNOY Mathieu</dc:creator>
  <cp:lastModifiedBy>DELANNOY Mathieu</cp:lastModifiedBy>
  <cp:revision>3</cp:revision>
  <dcterms:created xsi:type="dcterms:W3CDTF">2020-05-04T06:41:32Z</dcterms:created>
  <dcterms:modified xsi:type="dcterms:W3CDTF">2020-05-04T06:52:26Z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d1c0902-ed92-4fed-896d-2e7725de02d4_Enabled">
    <vt:lpwstr>true</vt:lpwstr>
  </property>
  <property fmtid="{D5CDD505-2E9C-101B-9397-08002B2CF9AE}" pid="3" name="MSIP_Label_fd1c0902-ed92-4fed-896d-2e7725de02d4_SetDate">
    <vt:lpwstr>2020-05-04T06:43:22Z</vt:lpwstr>
  </property>
  <property fmtid="{D5CDD505-2E9C-101B-9397-08002B2CF9AE}" pid="4" name="MSIP_Label_fd1c0902-ed92-4fed-896d-2e7725de02d4_Method">
    <vt:lpwstr>Standard</vt:lpwstr>
  </property>
  <property fmtid="{D5CDD505-2E9C-101B-9397-08002B2CF9AE}" pid="5" name="MSIP_Label_fd1c0902-ed92-4fed-896d-2e7725de02d4_Name">
    <vt:lpwstr>Anyone (not protected)</vt:lpwstr>
  </property>
  <property fmtid="{D5CDD505-2E9C-101B-9397-08002B2CF9AE}" pid="6" name="MSIP_Label_fd1c0902-ed92-4fed-896d-2e7725de02d4_SiteId">
    <vt:lpwstr>d6b0bbee-7cd9-4d60-bce6-4a67b543e2ae</vt:lpwstr>
  </property>
  <property fmtid="{D5CDD505-2E9C-101B-9397-08002B2CF9AE}" pid="7" name="MSIP_Label_fd1c0902-ed92-4fed-896d-2e7725de02d4_ActionId">
    <vt:lpwstr>07008743-e76f-4f67-b14a-0000025c1223</vt:lpwstr>
  </property>
  <property fmtid="{D5CDD505-2E9C-101B-9397-08002B2CF9AE}" pid="8" name="MSIP_Label_fd1c0902-ed92-4fed-896d-2e7725de02d4_ContentBits">
    <vt:lpwstr>2</vt:lpwstr>
  </property>
</Properties>
</file>