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7BBA194A-4AEC-4731-B7CE-966FECCFA023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d97cb39d-61dc-4905-8b05-613cf11a7aa7.pn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541D-42A2-4181-B890-C5B6936B5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FFE33-B7FF-44B4-80A3-76E68CBB224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8188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t>Histogram of Vector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Vector</a:t>
            </a:r>
          </a:p>
        </p:txBody>
      </p:sp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002" y="1825625"/>
            <a:ext cx="5803995" cy="4351338"/>
          </a:xfrm>
          <a:prstGeom prst="rect"/>
        </p:spPr>
      </p:pic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You Can Do with </a:t>
            </a:r>
            <a:r>
              <a:rPr>
                <a:latin typeface="Courier New"/>
              </a:rPr>
              <a:t>histogram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histogram plot of x</a:t>
            </a:r>
          </a:p>
          <a:p>
            <a:r>
              <a:t>Specify:</a:t>
            </a:r>
          </a:p>
          <a:p>
            <a:pPr lvl="1"/>
            <a:r>
              <a:t>Number of bins</a:t>
            </a:r>
          </a:p>
          <a:p>
            <a:pPr lvl="1"/>
            <a:r>
              <a:t>Edges of the bins</a:t>
            </a:r>
          </a:p>
          <a:p>
            <a:r>
              <a:t>Plot into a specified axes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MathWorks,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Juande Manjon Perez</dc:creator>
  <cp:lastModifiedBy>DELANNOY Mathieu</cp:lastModifiedBy>
  <cp:revision>12</cp:revision>
  <dcterms:created xsi:type="dcterms:W3CDTF">2014-10-29T15:36:00Z</dcterms:created>
  <dcterms:modified xsi:type="dcterms:W3CDTF">2020-04-30T14:05:45Z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2020-04-30T13:59:54Z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bb2f919e-9e17-419b-ba01-0000d5e81f89</vt:lpwstr>
  </property>
  <property fmtid="{D5CDD505-2E9C-101B-9397-08002B2CF9AE}" pid="8" name="MSIP_Label_fd1c0902-ed92-4fed-896d-2e7725de02d4_ContentBits">
    <vt:lpwstr>2</vt:lpwstr>
  </property>
</Properties>
</file>