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9"/>
  </p:normalViewPr>
  <p:slideViewPr>
    <p:cSldViewPr snapToGrid="0" snapToObjects="1" showGuides="1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2" d="100"/>
          <a:sy n="62" d="100"/>
        </p:scale>
        <p:origin x="2477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DARK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95F5AD3-B32F-6642-9893-BBBD65FBD398}"/>
              </a:ext>
            </a:extLst>
          </p:cNvPr>
          <p:cNvGrpSpPr/>
          <p:nvPr userDrawn="1"/>
        </p:nvGrpSpPr>
        <p:grpSpPr>
          <a:xfrm>
            <a:off x="251999" y="1006475"/>
            <a:ext cx="11686001" cy="5600700"/>
            <a:chOff x="251999" y="1006475"/>
            <a:chExt cx="11686001" cy="56007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DC9B58-A783-9C49-B232-8F063DFCE184}"/>
                </a:ext>
              </a:extLst>
            </p:cNvPr>
            <p:cNvSpPr/>
            <p:nvPr userDrawn="1"/>
          </p:nvSpPr>
          <p:spPr>
            <a:xfrm>
              <a:off x="251999" y="1006475"/>
              <a:ext cx="11686001" cy="5600700"/>
            </a:xfrm>
            <a:prstGeom prst="rect">
              <a:avLst/>
            </a:prstGeom>
            <a:solidFill>
              <a:srgbClr val="53565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F2149F61-C8EB-BD49-814B-AF8A98023E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893467" y="1006475"/>
              <a:ext cx="10044533" cy="5600700"/>
            </a:xfrm>
            <a:prstGeom prst="rect">
              <a:avLst/>
            </a:prstGeom>
          </p:spPr>
        </p:pic>
      </p:grpSp>
      <p:pic>
        <p:nvPicPr>
          <p:cNvPr id="22" name="Image 21">
            <a:extLst>
              <a:ext uri="{FF2B5EF4-FFF2-40B4-BE49-F238E27FC236}">
                <a16:creationId xmlns:a16="http://schemas.microsoft.com/office/drawing/2014/main" id="{57E28D91-6D1A-0B4D-B95D-27E470C8D3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0" y="385073"/>
            <a:ext cx="2268000" cy="23632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Department">
            <a:extLst>
              <a:ext uri="{FF2B5EF4-FFF2-40B4-BE49-F238E27FC236}">
                <a16:creationId xmlns:a16="http://schemas.microsoft.com/office/drawing/2014/main" id="{1EB1373F-61C1-6143-B5FB-169ACAD2CD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04000" y="4296123"/>
            <a:ext cx="5528500" cy="250825"/>
          </a:xfrm>
        </p:spPr>
        <p:txBody>
          <a:bodyPr/>
          <a:lstStyle>
            <a:lvl1pPr>
              <a:defRPr/>
            </a:lvl1pPr>
            <a:lvl3pPr>
              <a:defRPr lang="fr-FR" sz="1200" kern="1200" cap="all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</a:lstStyle>
          <a:p>
            <a:pPr marL="7938" lvl="2">
              <a:lnSpc>
                <a:spcPct val="200000"/>
              </a:lnSpc>
              <a:spcBef>
                <a:spcPts val="500"/>
              </a:spcBef>
            </a:pPr>
            <a:r>
              <a:rPr lang="en-US" dirty="0"/>
              <a:t>  Department</a:t>
            </a:r>
            <a:endParaRPr lang="fr-FR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67D772FE-EDF9-2743-864F-1931377CAE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000" y="3029507"/>
            <a:ext cx="11181600" cy="572109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800" b="1" cap="all" baseline="0">
                <a:solidFill>
                  <a:schemeClr val="bg1"/>
                </a:solidFill>
                <a:latin typeface="+mj-lt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 sz="2000" cap="all" baseline="0">
                <a:solidFill>
                  <a:schemeClr val="accent1"/>
                </a:solidFill>
              </a:defRPr>
            </a:lvl2pPr>
            <a:lvl3pPr marL="7938" indent="0">
              <a:lnSpc>
                <a:spcPct val="200000"/>
              </a:lnSpc>
              <a:buNone/>
              <a:tabLst/>
              <a:defRPr lang="fr-FR" sz="12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</a:lstStyle>
          <a:p>
            <a:r>
              <a:rPr lang="fr-FR" dirty="0"/>
              <a:t> </a:t>
            </a:r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5" name="TextRedactor">
            <a:extLst>
              <a:ext uri="{FF2B5EF4-FFF2-40B4-BE49-F238E27FC236}">
                <a16:creationId xmlns:a16="http://schemas.microsoft.com/office/drawing/2014/main" id="{243079FF-3F29-4453-9326-757602533D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04000" y="4558798"/>
            <a:ext cx="5528500" cy="247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REDACTOR</a:t>
            </a:r>
          </a:p>
        </p:txBody>
      </p:sp>
      <p:sp>
        <p:nvSpPr>
          <p:cNvPr id="19" name="TextDate">
            <a:extLst>
              <a:ext uri="{FF2B5EF4-FFF2-40B4-BE49-F238E27FC236}">
                <a16:creationId xmlns:a16="http://schemas.microsoft.com/office/drawing/2014/main" id="{1C85B495-AE5F-4332-A1FB-B08FCFE5C1E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04000" y="4826609"/>
            <a:ext cx="5528500" cy="247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DATE</a:t>
            </a:r>
            <a:endParaRPr lang="en-US" dirty="0"/>
          </a:p>
        </p:txBody>
      </p:sp>
      <p:sp>
        <p:nvSpPr>
          <p:cNvPr id="21" name="Subtitle">
            <a:extLst>
              <a:ext uri="{FF2B5EF4-FFF2-40B4-BE49-F238E27FC236}">
                <a16:creationId xmlns:a16="http://schemas.microsoft.com/office/drawing/2014/main" id="{834D3F49-769F-407F-AC55-51C11EB8AF2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04000" y="3613466"/>
            <a:ext cx="11181600" cy="385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fr-FR" dirty="0"/>
              <a:t>PRESENTATION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78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D6556AC-24E5-3646-BCAB-9EDB710D6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Slide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1" name="Espace réservé du texte 22">
            <a:extLst>
              <a:ext uri="{FF2B5EF4-FFF2-40B4-BE49-F238E27FC236}">
                <a16:creationId xmlns:a16="http://schemas.microsoft.com/office/drawing/2014/main" id="{243AEF37-214D-8E49-9AF1-AE9AA863FB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231775"/>
            <a:ext cx="11695112" cy="2159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buNone/>
              <a:defRPr sz="12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 err="1"/>
              <a:t>Breadcrumb</a:t>
            </a:r>
            <a:endParaRPr lang="fr-FR" dirty="0"/>
          </a:p>
        </p:txBody>
      </p:sp>
      <p:sp>
        <p:nvSpPr>
          <p:cNvPr id="15" name="Espace réservé du contenu 8">
            <a:extLst>
              <a:ext uri="{FF2B5EF4-FFF2-40B4-BE49-F238E27FC236}">
                <a16:creationId xmlns:a16="http://schemas.microsoft.com/office/drawing/2014/main" id="{B0E77C10-AD10-F646-91E4-ED2050D74F2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52414" y="1006475"/>
            <a:ext cx="3808412" cy="2733675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6" name="Espace réservé du contenu 8">
            <a:extLst>
              <a:ext uri="{FF2B5EF4-FFF2-40B4-BE49-F238E27FC236}">
                <a16:creationId xmlns:a16="http://schemas.microsoft.com/office/drawing/2014/main" id="{838C7524-A1B5-D946-87F3-03C323F7879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87826" y="1006475"/>
            <a:ext cx="3816350" cy="2733675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7" name="Espace réservé du contenu 8">
            <a:extLst>
              <a:ext uri="{FF2B5EF4-FFF2-40B4-BE49-F238E27FC236}">
                <a16:creationId xmlns:a16="http://schemas.microsoft.com/office/drawing/2014/main" id="{24E56ED7-12A3-0F43-80A9-B23AED214B5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131176" y="1006475"/>
            <a:ext cx="3806824" cy="2733675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7" name="Espace réservé du contenu 8">
            <a:extLst>
              <a:ext uri="{FF2B5EF4-FFF2-40B4-BE49-F238E27FC236}">
                <a16:creationId xmlns:a16="http://schemas.microsoft.com/office/drawing/2014/main" id="{573B94A7-66CE-4049-9ACD-9989BC3C5F4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52414" y="3870326"/>
            <a:ext cx="3808412" cy="273685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8" name="Espace réservé du contenu 8">
            <a:extLst>
              <a:ext uri="{FF2B5EF4-FFF2-40B4-BE49-F238E27FC236}">
                <a16:creationId xmlns:a16="http://schemas.microsoft.com/office/drawing/2014/main" id="{82AD4AA3-F183-DC4C-A1C4-00E89C8DA00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187826" y="3870326"/>
            <a:ext cx="3816350" cy="273685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1E18925-CFA6-D04A-AF49-D45CDFDFD8F7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31176" y="3870326"/>
            <a:ext cx="3806824" cy="273685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44C32C7-C598-B840-8A1C-2B9F2133F7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38478" y="6607175"/>
            <a:ext cx="545855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fld id="{78210625-ECA7-4862-B00E-5DC0AA3A3D4E}" type="slidenum">
              <a:rPr sz="1000" b="0" noProof="1">
                <a:solidFill>
                  <a:srgbClr val="000000"/>
                </a:solidFill>
              </a:rPr>
              <a:pPr algn="ctr"/>
              <a:t>‹#›</a:t>
            </a:fld>
            <a:endParaRPr lang="fr-FR" sz="800" b="0" noProof="1">
              <a:solidFill>
                <a:srgbClr val="000000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63A8CE7-B4D7-E34B-8F65-C37FC7FCA2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3556" y="6680229"/>
            <a:ext cx="1004887" cy="104714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F7D8D69-9D8A-D34C-9C33-514B01B3598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/>
              <a:t>Department / Redactor / Date</a:t>
            </a:r>
            <a:endParaRPr lang="fr-FR" dirty="0"/>
          </a:p>
        </p:txBody>
      </p:sp>
      <p:sp>
        <p:nvSpPr>
          <p:cNvPr id="13" name="Espace réservé de la date 3">
            <a:extLst>
              <a:ext uri="{FF2B5EF4-FFF2-40B4-BE49-F238E27FC236}">
                <a16:creationId xmlns:a16="http://schemas.microsoft.com/office/drawing/2014/main" id="{799D5C15-015A-1744-8A33-CE9E6D553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87825" y="6606000"/>
            <a:ext cx="1080861" cy="252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lang="fr-FR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94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D6556AC-24E5-3646-BCAB-9EDB710D6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Slide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1" name="Espace réservé du texte 22">
            <a:extLst>
              <a:ext uri="{FF2B5EF4-FFF2-40B4-BE49-F238E27FC236}">
                <a16:creationId xmlns:a16="http://schemas.microsoft.com/office/drawing/2014/main" id="{243AEF37-214D-8E49-9AF1-AE9AA863FB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231775"/>
            <a:ext cx="11695112" cy="2159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buNone/>
              <a:defRPr sz="12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 err="1"/>
              <a:t>Breadcrumb</a:t>
            </a:r>
            <a:endParaRPr lang="fr-FR" dirty="0"/>
          </a:p>
        </p:txBody>
      </p:sp>
      <p:sp>
        <p:nvSpPr>
          <p:cNvPr id="16" name="Espace réservé du contenu 8">
            <a:extLst>
              <a:ext uri="{FF2B5EF4-FFF2-40B4-BE49-F238E27FC236}">
                <a16:creationId xmlns:a16="http://schemas.microsoft.com/office/drawing/2014/main" id="{FBE57144-A46D-1E40-8117-B75F42E125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52413" y="1006475"/>
            <a:ext cx="2827337" cy="2733675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7" name="Espace réservé du contenu 8">
            <a:extLst>
              <a:ext uri="{FF2B5EF4-FFF2-40B4-BE49-F238E27FC236}">
                <a16:creationId xmlns:a16="http://schemas.microsoft.com/office/drawing/2014/main" id="{AC9BE962-51D8-414F-84A5-B364C5EED17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203575" y="1006475"/>
            <a:ext cx="2828925" cy="2733675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8" name="Espace réservé du contenu 8">
            <a:extLst>
              <a:ext uri="{FF2B5EF4-FFF2-40B4-BE49-F238E27FC236}">
                <a16:creationId xmlns:a16="http://schemas.microsoft.com/office/drawing/2014/main" id="{8D37707B-F381-B246-9880-610D157D583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59501" y="1006475"/>
            <a:ext cx="2828924" cy="2733675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9" name="Espace réservé du contenu 8">
            <a:extLst>
              <a:ext uri="{FF2B5EF4-FFF2-40B4-BE49-F238E27FC236}">
                <a16:creationId xmlns:a16="http://schemas.microsoft.com/office/drawing/2014/main" id="{00753B6A-DC6D-414F-894F-F3E48DC84F6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115427" y="1006475"/>
            <a:ext cx="2822574" cy="2733675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8" name="Espace réservé du contenu 8">
            <a:extLst>
              <a:ext uri="{FF2B5EF4-FFF2-40B4-BE49-F238E27FC236}">
                <a16:creationId xmlns:a16="http://schemas.microsoft.com/office/drawing/2014/main" id="{04D9D8D9-ECF5-9F41-91F9-0EF17E719E7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52413" y="3870326"/>
            <a:ext cx="2827337" cy="273685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E9FA583-ED5B-6842-8BB8-E16BD08D72E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203575" y="3870326"/>
            <a:ext cx="2828925" cy="273685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D0536C13-D5F9-1842-8A24-A81A4E95242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59501" y="3870326"/>
            <a:ext cx="2828924" cy="273685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2" name="Espace réservé du contenu 8">
            <a:extLst>
              <a:ext uri="{FF2B5EF4-FFF2-40B4-BE49-F238E27FC236}">
                <a16:creationId xmlns:a16="http://schemas.microsoft.com/office/drawing/2014/main" id="{D91273E5-5F78-6344-878E-C9AF45F5A2B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115427" y="3870326"/>
            <a:ext cx="2822574" cy="273685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0C60930-F025-A241-8D16-2184FD88EE9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38478" y="6607175"/>
            <a:ext cx="545855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fld id="{78210625-ECA7-4862-B00E-5DC0AA3A3D4E}" type="slidenum">
              <a:rPr sz="1000" b="0" noProof="1">
                <a:solidFill>
                  <a:srgbClr val="000000"/>
                </a:solidFill>
              </a:rPr>
              <a:pPr algn="ctr"/>
              <a:t>‹#›</a:t>
            </a:fld>
            <a:endParaRPr lang="fr-FR" sz="800" b="0" noProof="1">
              <a:solidFill>
                <a:srgbClr val="000000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9DAEAFB-6B99-9D4C-8E8C-0C4842D6CF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3556" y="6680229"/>
            <a:ext cx="1004887" cy="104714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277F801-95E4-4946-94A9-876BE6AAA4F5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fr-FR"/>
              <a:t>Department / Redactor / Date</a:t>
            </a:r>
            <a:endParaRPr lang="fr-FR" dirty="0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F8B0BFF6-7F85-C64B-B22A-AB78DC95A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87825" y="6606000"/>
            <a:ext cx="1080861" cy="252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lang="fr-FR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4887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8">
            <a:extLst>
              <a:ext uri="{FF2B5EF4-FFF2-40B4-BE49-F238E27FC236}">
                <a16:creationId xmlns:a16="http://schemas.microsoft.com/office/drawing/2014/main" id="{18D2C57D-1C0A-384B-AAC8-C8E7A0E96C2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6071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360000" tIns="2520000" rIns="360000" bIns="360000" anchor="t"/>
          <a:lstStyle>
            <a:lvl1pPr marL="0" indent="0" algn="ctr">
              <a:buNone/>
              <a:defRPr sz="2000"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02C9FF7-627C-464E-A7DD-88D579ABB5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38478" y="6607175"/>
            <a:ext cx="545855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fld id="{78210625-ECA7-4862-B00E-5DC0AA3A3D4E}" type="slidenum">
              <a:rPr sz="1000" b="0" noProof="1">
                <a:solidFill>
                  <a:srgbClr val="000000"/>
                </a:solidFill>
              </a:rPr>
              <a:pPr algn="ctr"/>
              <a:t>‹#›</a:t>
            </a:fld>
            <a:endParaRPr lang="fr-FR" sz="800" b="0" noProof="1">
              <a:solidFill>
                <a:srgbClr val="0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F9AF504-3018-C44F-958B-7211B92E9F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3556" y="6680229"/>
            <a:ext cx="1004887" cy="104714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4C55D16-6449-8A41-B232-287B2ED429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Department / Redactor / Date</a:t>
            </a:r>
            <a:endParaRPr lang="fr-FR" dirty="0"/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02D6E048-0838-B345-AF85-DF8A40F7F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87825" y="6606000"/>
            <a:ext cx="1080861" cy="252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lang="fr-FR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3979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95722808-042F-AC43-99C1-259DC51356F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987279" y="3242578"/>
            <a:ext cx="2217443" cy="372845"/>
            <a:chOff x="3136900" y="2330450"/>
            <a:chExt cx="2870201" cy="482600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C76A72D-9CFE-8E4A-9E6D-FF5F2895D7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36900" y="2339975"/>
              <a:ext cx="296863" cy="463550"/>
            </a:xfrm>
            <a:custGeom>
              <a:avLst/>
              <a:gdLst>
                <a:gd name="T0" fmla="*/ 748 w 748"/>
                <a:gd name="T1" fmla="*/ 0 h 1172"/>
                <a:gd name="T2" fmla="*/ 748 w 748"/>
                <a:gd name="T3" fmla="*/ 194 h 1172"/>
                <a:gd name="T4" fmla="*/ 492 w 748"/>
                <a:gd name="T5" fmla="*/ 194 h 1172"/>
                <a:gd name="T6" fmla="*/ 492 w 748"/>
                <a:gd name="T7" fmla="*/ 1172 h 1172"/>
                <a:gd name="T8" fmla="*/ 255 w 748"/>
                <a:gd name="T9" fmla="*/ 1172 h 1172"/>
                <a:gd name="T10" fmla="*/ 255 w 748"/>
                <a:gd name="T11" fmla="*/ 194 h 1172"/>
                <a:gd name="T12" fmla="*/ 0 w 748"/>
                <a:gd name="T13" fmla="*/ 194 h 1172"/>
                <a:gd name="T14" fmla="*/ 0 w 748"/>
                <a:gd name="T15" fmla="*/ 0 h 1172"/>
                <a:gd name="T16" fmla="*/ 748 w 748"/>
                <a:gd name="T1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8" h="1172">
                  <a:moveTo>
                    <a:pt x="748" y="0"/>
                  </a:moveTo>
                  <a:lnTo>
                    <a:pt x="748" y="194"/>
                  </a:lnTo>
                  <a:lnTo>
                    <a:pt x="492" y="194"/>
                  </a:lnTo>
                  <a:lnTo>
                    <a:pt x="492" y="1172"/>
                  </a:lnTo>
                  <a:lnTo>
                    <a:pt x="255" y="1172"/>
                  </a:lnTo>
                  <a:lnTo>
                    <a:pt x="255" y="194"/>
                  </a:lnTo>
                  <a:lnTo>
                    <a:pt x="0" y="194"/>
                  </a:lnTo>
                  <a:lnTo>
                    <a:pt x="0" y="0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033EBE9D-7B70-6746-9534-58A93E8C9D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5513" y="2339975"/>
              <a:ext cx="296863" cy="463550"/>
            </a:xfrm>
            <a:custGeom>
              <a:avLst/>
              <a:gdLst>
                <a:gd name="T0" fmla="*/ 0 w 748"/>
                <a:gd name="T1" fmla="*/ 0 h 1172"/>
                <a:gd name="T2" fmla="*/ 237 w 748"/>
                <a:gd name="T3" fmla="*/ 0 h 1172"/>
                <a:gd name="T4" fmla="*/ 237 w 748"/>
                <a:gd name="T5" fmla="*/ 448 h 1172"/>
                <a:gd name="T6" fmla="*/ 513 w 748"/>
                <a:gd name="T7" fmla="*/ 448 h 1172"/>
                <a:gd name="T8" fmla="*/ 513 w 748"/>
                <a:gd name="T9" fmla="*/ 0 h 1172"/>
                <a:gd name="T10" fmla="*/ 748 w 748"/>
                <a:gd name="T11" fmla="*/ 0 h 1172"/>
                <a:gd name="T12" fmla="*/ 748 w 748"/>
                <a:gd name="T13" fmla="*/ 1172 h 1172"/>
                <a:gd name="T14" fmla="*/ 513 w 748"/>
                <a:gd name="T15" fmla="*/ 1172 h 1172"/>
                <a:gd name="T16" fmla="*/ 513 w 748"/>
                <a:gd name="T17" fmla="*/ 652 h 1172"/>
                <a:gd name="T18" fmla="*/ 237 w 748"/>
                <a:gd name="T19" fmla="*/ 652 h 1172"/>
                <a:gd name="T20" fmla="*/ 237 w 748"/>
                <a:gd name="T21" fmla="*/ 1172 h 1172"/>
                <a:gd name="T22" fmla="*/ 0 w 748"/>
                <a:gd name="T23" fmla="*/ 1172 h 1172"/>
                <a:gd name="T24" fmla="*/ 0 w 748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8" h="1172">
                  <a:moveTo>
                    <a:pt x="0" y="0"/>
                  </a:moveTo>
                  <a:lnTo>
                    <a:pt x="237" y="0"/>
                  </a:lnTo>
                  <a:lnTo>
                    <a:pt x="237" y="448"/>
                  </a:lnTo>
                  <a:lnTo>
                    <a:pt x="513" y="448"/>
                  </a:lnTo>
                  <a:lnTo>
                    <a:pt x="513" y="0"/>
                  </a:lnTo>
                  <a:lnTo>
                    <a:pt x="748" y="0"/>
                  </a:lnTo>
                  <a:lnTo>
                    <a:pt x="748" y="1172"/>
                  </a:lnTo>
                  <a:lnTo>
                    <a:pt x="513" y="1172"/>
                  </a:lnTo>
                  <a:lnTo>
                    <a:pt x="513" y="652"/>
                  </a:lnTo>
                  <a:lnTo>
                    <a:pt x="237" y="652"/>
                  </a:lnTo>
                  <a:lnTo>
                    <a:pt x="237" y="1172"/>
                  </a:lnTo>
                  <a:lnTo>
                    <a:pt x="0" y="1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632E9F56-A344-6E4B-B8D9-9887244346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90950" y="2339975"/>
              <a:ext cx="361950" cy="463550"/>
            </a:xfrm>
            <a:custGeom>
              <a:avLst/>
              <a:gdLst>
                <a:gd name="T0" fmla="*/ 311 w 912"/>
                <a:gd name="T1" fmla="*/ 0 h 1172"/>
                <a:gd name="T2" fmla="*/ 602 w 912"/>
                <a:gd name="T3" fmla="*/ 0 h 1172"/>
                <a:gd name="T4" fmla="*/ 912 w 912"/>
                <a:gd name="T5" fmla="*/ 1172 h 1172"/>
                <a:gd name="T6" fmla="*/ 666 w 912"/>
                <a:gd name="T7" fmla="*/ 1172 h 1172"/>
                <a:gd name="T8" fmla="*/ 613 w 912"/>
                <a:gd name="T9" fmla="*/ 924 h 1172"/>
                <a:gd name="T10" fmla="*/ 301 w 912"/>
                <a:gd name="T11" fmla="*/ 924 h 1172"/>
                <a:gd name="T12" fmla="*/ 247 w 912"/>
                <a:gd name="T13" fmla="*/ 1172 h 1172"/>
                <a:gd name="T14" fmla="*/ 0 w 912"/>
                <a:gd name="T15" fmla="*/ 1172 h 1172"/>
                <a:gd name="T16" fmla="*/ 311 w 912"/>
                <a:gd name="T17" fmla="*/ 0 h 1172"/>
                <a:gd name="T18" fmla="*/ 342 w 912"/>
                <a:gd name="T19" fmla="*/ 730 h 1172"/>
                <a:gd name="T20" fmla="*/ 571 w 912"/>
                <a:gd name="T21" fmla="*/ 730 h 1172"/>
                <a:gd name="T22" fmla="*/ 458 w 912"/>
                <a:gd name="T23" fmla="*/ 204 h 1172"/>
                <a:gd name="T24" fmla="*/ 455 w 912"/>
                <a:gd name="T25" fmla="*/ 204 h 1172"/>
                <a:gd name="T26" fmla="*/ 342 w 912"/>
                <a:gd name="T27" fmla="*/ 73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2" h="1172">
                  <a:moveTo>
                    <a:pt x="311" y="0"/>
                  </a:moveTo>
                  <a:lnTo>
                    <a:pt x="602" y="0"/>
                  </a:lnTo>
                  <a:lnTo>
                    <a:pt x="912" y="1172"/>
                  </a:lnTo>
                  <a:lnTo>
                    <a:pt x="666" y="1172"/>
                  </a:lnTo>
                  <a:lnTo>
                    <a:pt x="613" y="924"/>
                  </a:lnTo>
                  <a:lnTo>
                    <a:pt x="301" y="924"/>
                  </a:lnTo>
                  <a:lnTo>
                    <a:pt x="247" y="1172"/>
                  </a:lnTo>
                  <a:lnTo>
                    <a:pt x="0" y="1172"/>
                  </a:lnTo>
                  <a:lnTo>
                    <a:pt x="311" y="0"/>
                  </a:lnTo>
                  <a:close/>
                  <a:moveTo>
                    <a:pt x="342" y="730"/>
                  </a:moveTo>
                  <a:lnTo>
                    <a:pt x="571" y="730"/>
                  </a:lnTo>
                  <a:lnTo>
                    <a:pt x="458" y="204"/>
                  </a:lnTo>
                  <a:lnTo>
                    <a:pt x="455" y="204"/>
                  </a:lnTo>
                  <a:lnTo>
                    <a:pt x="342" y="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549BB7FF-ABB1-E84F-B494-722F23C4D8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81475" y="2339975"/>
              <a:ext cx="309563" cy="463550"/>
            </a:xfrm>
            <a:custGeom>
              <a:avLst/>
              <a:gdLst>
                <a:gd name="T0" fmla="*/ 271 w 777"/>
                <a:gd name="T1" fmla="*/ 0 h 1172"/>
                <a:gd name="T2" fmla="*/ 557 w 777"/>
                <a:gd name="T3" fmla="*/ 803 h 1172"/>
                <a:gd name="T4" fmla="*/ 560 w 777"/>
                <a:gd name="T5" fmla="*/ 803 h 1172"/>
                <a:gd name="T6" fmla="*/ 560 w 777"/>
                <a:gd name="T7" fmla="*/ 0 h 1172"/>
                <a:gd name="T8" fmla="*/ 777 w 777"/>
                <a:gd name="T9" fmla="*/ 0 h 1172"/>
                <a:gd name="T10" fmla="*/ 777 w 777"/>
                <a:gd name="T11" fmla="*/ 1172 h 1172"/>
                <a:gd name="T12" fmla="*/ 508 w 777"/>
                <a:gd name="T13" fmla="*/ 1172 h 1172"/>
                <a:gd name="T14" fmla="*/ 219 w 777"/>
                <a:gd name="T15" fmla="*/ 352 h 1172"/>
                <a:gd name="T16" fmla="*/ 216 w 777"/>
                <a:gd name="T17" fmla="*/ 352 h 1172"/>
                <a:gd name="T18" fmla="*/ 216 w 777"/>
                <a:gd name="T19" fmla="*/ 1172 h 1172"/>
                <a:gd name="T20" fmla="*/ 0 w 777"/>
                <a:gd name="T21" fmla="*/ 1172 h 1172"/>
                <a:gd name="T22" fmla="*/ 0 w 777"/>
                <a:gd name="T23" fmla="*/ 0 h 1172"/>
                <a:gd name="T24" fmla="*/ 271 w 777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7" h="1172">
                  <a:moveTo>
                    <a:pt x="271" y="0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60" y="0"/>
                  </a:lnTo>
                  <a:lnTo>
                    <a:pt x="777" y="0"/>
                  </a:lnTo>
                  <a:lnTo>
                    <a:pt x="777" y="1172"/>
                  </a:lnTo>
                  <a:lnTo>
                    <a:pt x="508" y="1172"/>
                  </a:lnTo>
                  <a:lnTo>
                    <a:pt x="219" y="352"/>
                  </a:lnTo>
                  <a:lnTo>
                    <a:pt x="216" y="352"/>
                  </a:lnTo>
                  <a:lnTo>
                    <a:pt x="21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3087508E-83E3-1642-9A5D-3693EFE299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3425" y="2339975"/>
              <a:ext cx="330200" cy="463550"/>
            </a:xfrm>
            <a:custGeom>
              <a:avLst/>
              <a:gdLst>
                <a:gd name="T0" fmla="*/ 236 w 830"/>
                <a:gd name="T1" fmla="*/ 0 h 1172"/>
                <a:gd name="T2" fmla="*/ 236 w 830"/>
                <a:gd name="T3" fmla="*/ 470 h 1172"/>
                <a:gd name="T4" fmla="*/ 240 w 830"/>
                <a:gd name="T5" fmla="*/ 470 h 1172"/>
                <a:gd name="T6" fmla="*/ 538 w 830"/>
                <a:gd name="T7" fmla="*/ 0 h 1172"/>
                <a:gd name="T8" fmla="*/ 794 w 830"/>
                <a:gd name="T9" fmla="*/ 0 h 1172"/>
                <a:gd name="T10" fmla="*/ 475 w 830"/>
                <a:gd name="T11" fmla="*/ 502 h 1172"/>
                <a:gd name="T12" fmla="*/ 830 w 830"/>
                <a:gd name="T13" fmla="*/ 1172 h 1172"/>
                <a:gd name="T14" fmla="*/ 565 w 830"/>
                <a:gd name="T15" fmla="*/ 1172 h 1172"/>
                <a:gd name="T16" fmla="*/ 323 w 830"/>
                <a:gd name="T17" fmla="*/ 690 h 1172"/>
                <a:gd name="T18" fmla="*/ 236 w 830"/>
                <a:gd name="T19" fmla="*/ 824 h 1172"/>
                <a:gd name="T20" fmla="*/ 236 w 830"/>
                <a:gd name="T21" fmla="*/ 1172 h 1172"/>
                <a:gd name="T22" fmla="*/ 0 w 830"/>
                <a:gd name="T23" fmla="*/ 1172 h 1172"/>
                <a:gd name="T24" fmla="*/ 0 w 830"/>
                <a:gd name="T25" fmla="*/ 0 h 1172"/>
                <a:gd name="T26" fmla="*/ 236 w 830"/>
                <a:gd name="T2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0" h="1172">
                  <a:moveTo>
                    <a:pt x="236" y="0"/>
                  </a:moveTo>
                  <a:lnTo>
                    <a:pt x="236" y="470"/>
                  </a:lnTo>
                  <a:lnTo>
                    <a:pt x="240" y="470"/>
                  </a:lnTo>
                  <a:lnTo>
                    <a:pt x="538" y="0"/>
                  </a:lnTo>
                  <a:lnTo>
                    <a:pt x="794" y="0"/>
                  </a:lnTo>
                  <a:lnTo>
                    <a:pt x="475" y="502"/>
                  </a:lnTo>
                  <a:lnTo>
                    <a:pt x="830" y="1172"/>
                  </a:lnTo>
                  <a:lnTo>
                    <a:pt x="565" y="1172"/>
                  </a:lnTo>
                  <a:lnTo>
                    <a:pt x="323" y="690"/>
                  </a:lnTo>
                  <a:lnTo>
                    <a:pt x="236" y="824"/>
                  </a:lnTo>
                  <a:lnTo>
                    <a:pt x="23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B50EFF20-2371-3D4F-AA93-1F339003DB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8088" y="2339975"/>
              <a:ext cx="334963" cy="463550"/>
            </a:xfrm>
            <a:custGeom>
              <a:avLst/>
              <a:gdLst>
                <a:gd name="T0" fmla="*/ 265 w 843"/>
                <a:gd name="T1" fmla="*/ 0 h 1172"/>
                <a:gd name="T2" fmla="*/ 420 w 843"/>
                <a:gd name="T3" fmla="*/ 453 h 1172"/>
                <a:gd name="T4" fmla="*/ 423 w 843"/>
                <a:gd name="T5" fmla="*/ 453 h 1172"/>
                <a:gd name="T6" fmla="*/ 588 w 843"/>
                <a:gd name="T7" fmla="*/ 0 h 1172"/>
                <a:gd name="T8" fmla="*/ 843 w 843"/>
                <a:gd name="T9" fmla="*/ 0 h 1172"/>
                <a:gd name="T10" fmla="*/ 540 w 843"/>
                <a:gd name="T11" fmla="*/ 710 h 1172"/>
                <a:gd name="T12" fmla="*/ 540 w 843"/>
                <a:gd name="T13" fmla="*/ 1172 h 1172"/>
                <a:gd name="T14" fmla="*/ 304 w 843"/>
                <a:gd name="T15" fmla="*/ 1172 h 1172"/>
                <a:gd name="T16" fmla="*/ 304 w 843"/>
                <a:gd name="T17" fmla="*/ 710 h 1172"/>
                <a:gd name="T18" fmla="*/ 0 w 843"/>
                <a:gd name="T19" fmla="*/ 0 h 1172"/>
                <a:gd name="T20" fmla="*/ 265 w 843"/>
                <a:gd name="T21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3" h="1172">
                  <a:moveTo>
                    <a:pt x="265" y="0"/>
                  </a:moveTo>
                  <a:lnTo>
                    <a:pt x="420" y="453"/>
                  </a:lnTo>
                  <a:lnTo>
                    <a:pt x="423" y="453"/>
                  </a:lnTo>
                  <a:lnTo>
                    <a:pt x="588" y="0"/>
                  </a:lnTo>
                  <a:lnTo>
                    <a:pt x="843" y="0"/>
                  </a:lnTo>
                  <a:lnTo>
                    <a:pt x="540" y="710"/>
                  </a:lnTo>
                  <a:lnTo>
                    <a:pt x="540" y="1172"/>
                  </a:lnTo>
                  <a:lnTo>
                    <a:pt x="304" y="1172"/>
                  </a:lnTo>
                  <a:lnTo>
                    <a:pt x="304" y="710"/>
                  </a:lnTo>
                  <a:lnTo>
                    <a:pt x="0" y="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43B572E8-44DD-E84F-8B61-292B2EA571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53050" y="2330450"/>
              <a:ext cx="315913" cy="482600"/>
            </a:xfrm>
            <a:custGeom>
              <a:avLst/>
              <a:gdLst>
                <a:gd name="T0" fmla="*/ 462 w 797"/>
                <a:gd name="T1" fmla="*/ 2 h 1216"/>
                <a:gd name="T2" fmla="*/ 567 w 797"/>
                <a:gd name="T3" fmla="*/ 26 h 1216"/>
                <a:gd name="T4" fmla="*/ 648 w 797"/>
                <a:gd name="T5" fmla="*/ 68 h 1216"/>
                <a:gd name="T6" fmla="*/ 707 w 797"/>
                <a:gd name="T7" fmla="*/ 132 h 1216"/>
                <a:gd name="T8" fmla="*/ 749 w 797"/>
                <a:gd name="T9" fmla="*/ 212 h 1216"/>
                <a:gd name="T10" fmla="*/ 776 w 797"/>
                <a:gd name="T11" fmla="*/ 309 h 1216"/>
                <a:gd name="T12" fmla="*/ 791 w 797"/>
                <a:gd name="T13" fmla="*/ 420 h 1216"/>
                <a:gd name="T14" fmla="*/ 797 w 797"/>
                <a:gd name="T15" fmla="*/ 608 h 1216"/>
                <a:gd name="T16" fmla="*/ 789 w 797"/>
                <a:gd name="T17" fmla="*/ 825 h 1216"/>
                <a:gd name="T18" fmla="*/ 771 w 797"/>
                <a:gd name="T19" fmla="*/ 933 h 1216"/>
                <a:gd name="T20" fmla="*/ 741 w 797"/>
                <a:gd name="T21" fmla="*/ 1025 h 1216"/>
                <a:gd name="T22" fmla="*/ 695 w 797"/>
                <a:gd name="T23" fmla="*/ 1101 h 1216"/>
                <a:gd name="T24" fmla="*/ 630 w 797"/>
                <a:gd name="T25" fmla="*/ 1160 h 1216"/>
                <a:gd name="T26" fmla="*/ 543 w 797"/>
                <a:gd name="T27" fmla="*/ 1199 h 1216"/>
                <a:gd name="T28" fmla="*/ 431 w 797"/>
                <a:gd name="T29" fmla="*/ 1216 h 1216"/>
                <a:gd name="T30" fmla="*/ 336 w 797"/>
                <a:gd name="T31" fmla="*/ 1214 h 1216"/>
                <a:gd name="T32" fmla="*/ 231 w 797"/>
                <a:gd name="T33" fmla="*/ 1190 h 1216"/>
                <a:gd name="T34" fmla="*/ 150 w 797"/>
                <a:gd name="T35" fmla="*/ 1148 h 1216"/>
                <a:gd name="T36" fmla="*/ 89 w 797"/>
                <a:gd name="T37" fmla="*/ 1084 h 1216"/>
                <a:gd name="T38" fmla="*/ 47 w 797"/>
                <a:gd name="T39" fmla="*/ 1004 h 1216"/>
                <a:gd name="T40" fmla="*/ 22 w 797"/>
                <a:gd name="T41" fmla="*/ 907 h 1216"/>
                <a:gd name="T42" fmla="*/ 7 w 797"/>
                <a:gd name="T43" fmla="*/ 796 h 1216"/>
                <a:gd name="T44" fmla="*/ 0 w 797"/>
                <a:gd name="T45" fmla="*/ 608 h 1216"/>
                <a:gd name="T46" fmla="*/ 9 w 797"/>
                <a:gd name="T47" fmla="*/ 391 h 1216"/>
                <a:gd name="T48" fmla="*/ 27 w 797"/>
                <a:gd name="T49" fmla="*/ 283 h 1216"/>
                <a:gd name="T50" fmla="*/ 57 w 797"/>
                <a:gd name="T51" fmla="*/ 191 h 1216"/>
                <a:gd name="T52" fmla="*/ 103 w 797"/>
                <a:gd name="T53" fmla="*/ 115 h 1216"/>
                <a:gd name="T54" fmla="*/ 168 w 797"/>
                <a:gd name="T55" fmla="*/ 56 h 1216"/>
                <a:gd name="T56" fmla="*/ 254 w 797"/>
                <a:gd name="T57" fmla="*/ 17 h 1216"/>
                <a:gd name="T58" fmla="*/ 366 w 797"/>
                <a:gd name="T59" fmla="*/ 0 h 1216"/>
                <a:gd name="T60" fmla="*/ 399 w 797"/>
                <a:gd name="T61" fmla="*/ 1043 h 1216"/>
                <a:gd name="T62" fmla="*/ 445 w 797"/>
                <a:gd name="T63" fmla="*/ 1037 h 1216"/>
                <a:gd name="T64" fmla="*/ 482 w 797"/>
                <a:gd name="T65" fmla="*/ 1019 h 1216"/>
                <a:gd name="T66" fmla="*/ 511 w 797"/>
                <a:gd name="T67" fmla="*/ 989 h 1216"/>
                <a:gd name="T68" fmla="*/ 532 w 797"/>
                <a:gd name="T69" fmla="*/ 943 h 1216"/>
                <a:gd name="T70" fmla="*/ 556 w 797"/>
                <a:gd name="T71" fmla="*/ 809 h 1216"/>
                <a:gd name="T72" fmla="*/ 561 w 797"/>
                <a:gd name="T73" fmla="*/ 608 h 1216"/>
                <a:gd name="T74" fmla="*/ 558 w 797"/>
                <a:gd name="T75" fmla="*/ 451 h 1216"/>
                <a:gd name="T76" fmla="*/ 540 w 797"/>
                <a:gd name="T77" fmla="*/ 301 h 1216"/>
                <a:gd name="T78" fmla="*/ 517 w 797"/>
                <a:gd name="T79" fmla="*/ 238 h 1216"/>
                <a:gd name="T80" fmla="*/ 491 w 797"/>
                <a:gd name="T81" fmla="*/ 204 h 1216"/>
                <a:gd name="T82" fmla="*/ 456 w 797"/>
                <a:gd name="T83" fmla="*/ 182 h 1216"/>
                <a:gd name="T84" fmla="*/ 412 w 797"/>
                <a:gd name="T85" fmla="*/ 174 h 1216"/>
                <a:gd name="T86" fmla="*/ 373 w 797"/>
                <a:gd name="T87" fmla="*/ 175 h 1216"/>
                <a:gd name="T88" fmla="*/ 332 w 797"/>
                <a:gd name="T89" fmla="*/ 187 h 1216"/>
                <a:gd name="T90" fmla="*/ 299 w 797"/>
                <a:gd name="T91" fmla="*/ 211 h 1216"/>
                <a:gd name="T92" fmla="*/ 275 w 797"/>
                <a:gd name="T93" fmla="*/ 249 h 1216"/>
                <a:gd name="T94" fmla="*/ 252 w 797"/>
                <a:gd name="T95" fmla="*/ 333 h 1216"/>
                <a:gd name="T96" fmla="*/ 238 w 797"/>
                <a:gd name="T97" fmla="*/ 499 h 1216"/>
                <a:gd name="T98" fmla="*/ 237 w 797"/>
                <a:gd name="T99" fmla="*/ 665 h 1216"/>
                <a:gd name="T100" fmla="*/ 246 w 797"/>
                <a:gd name="T101" fmla="*/ 848 h 1216"/>
                <a:gd name="T102" fmla="*/ 270 w 797"/>
                <a:gd name="T103" fmla="*/ 956 h 1216"/>
                <a:gd name="T104" fmla="*/ 292 w 797"/>
                <a:gd name="T105" fmla="*/ 997 h 1216"/>
                <a:gd name="T106" fmla="*/ 324 w 797"/>
                <a:gd name="T107" fmla="*/ 1025 h 1216"/>
                <a:gd name="T108" fmla="*/ 363 w 797"/>
                <a:gd name="T109" fmla="*/ 1040 h 1216"/>
                <a:gd name="T110" fmla="*/ 399 w 797"/>
                <a:gd name="T111" fmla="*/ 1043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97" h="1216">
                  <a:moveTo>
                    <a:pt x="399" y="0"/>
                  </a:moveTo>
                  <a:lnTo>
                    <a:pt x="399" y="0"/>
                  </a:lnTo>
                  <a:lnTo>
                    <a:pt x="431" y="0"/>
                  </a:lnTo>
                  <a:lnTo>
                    <a:pt x="462" y="2"/>
                  </a:lnTo>
                  <a:lnTo>
                    <a:pt x="491" y="6"/>
                  </a:lnTo>
                  <a:lnTo>
                    <a:pt x="517" y="10"/>
                  </a:lnTo>
                  <a:lnTo>
                    <a:pt x="543" y="17"/>
                  </a:lnTo>
                  <a:lnTo>
                    <a:pt x="567" y="26"/>
                  </a:lnTo>
                  <a:lnTo>
                    <a:pt x="589" y="34"/>
                  </a:lnTo>
                  <a:lnTo>
                    <a:pt x="610" y="44"/>
                  </a:lnTo>
                  <a:lnTo>
                    <a:pt x="630" y="56"/>
                  </a:lnTo>
                  <a:lnTo>
                    <a:pt x="648" y="68"/>
                  </a:lnTo>
                  <a:lnTo>
                    <a:pt x="665" y="82"/>
                  </a:lnTo>
                  <a:lnTo>
                    <a:pt x="681" y="99"/>
                  </a:lnTo>
                  <a:lnTo>
                    <a:pt x="695" y="115"/>
                  </a:lnTo>
                  <a:lnTo>
                    <a:pt x="707" y="132"/>
                  </a:lnTo>
                  <a:lnTo>
                    <a:pt x="720" y="151"/>
                  </a:lnTo>
                  <a:lnTo>
                    <a:pt x="731" y="171"/>
                  </a:lnTo>
                  <a:lnTo>
                    <a:pt x="741" y="191"/>
                  </a:lnTo>
                  <a:lnTo>
                    <a:pt x="749" y="212"/>
                  </a:lnTo>
                  <a:lnTo>
                    <a:pt x="757" y="236"/>
                  </a:lnTo>
                  <a:lnTo>
                    <a:pt x="764" y="259"/>
                  </a:lnTo>
                  <a:lnTo>
                    <a:pt x="771" y="283"/>
                  </a:lnTo>
                  <a:lnTo>
                    <a:pt x="776" y="309"/>
                  </a:lnTo>
                  <a:lnTo>
                    <a:pt x="781" y="335"/>
                  </a:lnTo>
                  <a:lnTo>
                    <a:pt x="785" y="363"/>
                  </a:lnTo>
                  <a:lnTo>
                    <a:pt x="789" y="391"/>
                  </a:lnTo>
                  <a:lnTo>
                    <a:pt x="791" y="420"/>
                  </a:lnTo>
                  <a:lnTo>
                    <a:pt x="794" y="479"/>
                  </a:lnTo>
                  <a:lnTo>
                    <a:pt x="797" y="543"/>
                  </a:lnTo>
                  <a:lnTo>
                    <a:pt x="797" y="608"/>
                  </a:lnTo>
                  <a:lnTo>
                    <a:pt x="797" y="608"/>
                  </a:lnTo>
                  <a:lnTo>
                    <a:pt x="797" y="673"/>
                  </a:lnTo>
                  <a:lnTo>
                    <a:pt x="794" y="737"/>
                  </a:lnTo>
                  <a:lnTo>
                    <a:pt x="791" y="796"/>
                  </a:lnTo>
                  <a:lnTo>
                    <a:pt x="789" y="825"/>
                  </a:lnTo>
                  <a:lnTo>
                    <a:pt x="785" y="853"/>
                  </a:lnTo>
                  <a:lnTo>
                    <a:pt x="781" y="881"/>
                  </a:lnTo>
                  <a:lnTo>
                    <a:pt x="776" y="907"/>
                  </a:lnTo>
                  <a:lnTo>
                    <a:pt x="771" y="933"/>
                  </a:lnTo>
                  <a:lnTo>
                    <a:pt x="764" y="957"/>
                  </a:lnTo>
                  <a:lnTo>
                    <a:pt x="757" y="980"/>
                  </a:lnTo>
                  <a:lnTo>
                    <a:pt x="749" y="1004"/>
                  </a:lnTo>
                  <a:lnTo>
                    <a:pt x="741" y="1025"/>
                  </a:lnTo>
                  <a:lnTo>
                    <a:pt x="731" y="1045"/>
                  </a:lnTo>
                  <a:lnTo>
                    <a:pt x="720" y="1065"/>
                  </a:lnTo>
                  <a:lnTo>
                    <a:pt x="707" y="1084"/>
                  </a:lnTo>
                  <a:lnTo>
                    <a:pt x="695" y="1101"/>
                  </a:lnTo>
                  <a:lnTo>
                    <a:pt x="681" y="1117"/>
                  </a:lnTo>
                  <a:lnTo>
                    <a:pt x="665" y="1134"/>
                  </a:lnTo>
                  <a:lnTo>
                    <a:pt x="648" y="1148"/>
                  </a:lnTo>
                  <a:lnTo>
                    <a:pt x="630" y="1160"/>
                  </a:lnTo>
                  <a:lnTo>
                    <a:pt x="610" y="1172"/>
                  </a:lnTo>
                  <a:lnTo>
                    <a:pt x="589" y="1182"/>
                  </a:lnTo>
                  <a:lnTo>
                    <a:pt x="567" y="1190"/>
                  </a:lnTo>
                  <a:lnTo>
                    <a:pt x="543" y="1199"/>
                  </a:lnTo>
                  <a:lnTo>
                    <a:pt x="517" y="1206"/>
                  </a:lnTo>
                  <a:lnTo>
                    <a:pt x="491" y="1210"/>
                  </a:lnTo>
                  <a:lnTo>
                    <a:pt x="462" y="1214"/>
                  </a:lnTo>
                  <a:lnTo>
                    <a:pt x="431" y="1216"/>
                  </a:lnTo>
                  <a:lnTo>
                    <a:pt x="399" y="1216"/>
                  </a:lnTo>
                  <a:lnTo>
                    <a:pt x="399" y="1216"/>
                  </a:lnTo>
                  <a:lnTo>
                    <a:pt x="366" y="1216"/>
                  </a:lnTo>
                  <a:lnTo>
                    <a:pt x="336" y="1214"/>
                  </a:lnTo>
                  <a:lnTo>
                    <a:pt x="307" y="1210"/>
                  </a:lnTo>
                  <a:lnTo>
                    <a:pt x="279" y="1206"/>
                  </a:lnTo>
                  <a:lnTo>
                    <a:pt x="254" y="1199"/>
                  </a:lnTo>
                  <a:lnTo>
                    <a:pt x="231" y="1190"/>
                  </a:lnTo>
                  <a:lnTo>
                    <a:pt x="208" y="1182"/>
                  </a:lnTo>
                  <a:lnTo>
                    <a:pt x="187" y="1172"/>
                  </a:lnTo>
                  <a:lnTo>
                    <a:pt x="168" y="1160"/>
                  </a:lnTo>
                  <a:lnTo>
                    <a:pt x="150" y="1148"/>
                  </a:lnTo>
                  <a:lnTo>
                    <a:pt x="132" y="1134"/>
                  </a:lnTo>
                  <a:lnTo>
                    <a:pt x="117" y="1117"/>
                  </a:lnTo>
                  <a:lnTo>
                    <a:pt x="103" y="1101"/>
                  </a:lnTo>
                  <a:lnTo>
                    <a:pt x="89" y="1084"/>
                  </a:lnTo>
                  <a:lnTo>
                    <a:pt x="78" y="1065"/>
                  </a:lnTo>
                  <a:lnTo>
                    <a:pt x="67" y="1045"/>
                  </a:lnTo>
                  <a:lnTo>
                    <a:pt x="57" y="1025"/>
                  </a:lnTo>
                  <a:lnTo>
                    <a:pt x="47" y="1004"/>
                  </a:lnTo>
                  <a:lnTo>
                    <a:pt x="41" y="980"/>
                  </a:lnTo>
                  <a:lnTo>
                    <a:pt x="34" y="957"/>
                  </a:lnTo>
                  <a:lnTo>
                    <a:pt x="27" y="933"/>
                  </a:lnTo>
                  <a:lnTo>
                    <a:pt x="22" y="907"/>
                  </a:lnTo>
                  <a:lnTo>
                    <a:pt x="16" y="881"/>
                  </a:lnTo>
                  <a:lnTo>
                    <a:pt x="13" y="853"/>
                  </a:lnTo>
                  <a:lnTo>
                    <a:pt x="9" y="825"/>
                  </a:lnTo>
                  <a:lnTo>
                    <a:pt x="7" y="796"/>
                  </a:lnTo>
                  <a:lnTo>
                    <a:pt x="3" y="737"/>
                  </a:lnTo>
                  <a:lnTo>
                    <a:pt x="1" y="673"/>
                  </a:lnTo>
                  <a:lnTo>
                    <a:pt x="0" y="608"/>
                  </a:lnTo>
                  <a:lnTo>
                    <a:pt x="0" y="608"/>
                  </a:lnTo>
                  <a:lnTo>
                    <a:pt x="1" y="543"/>
                  </a:lnTo>
                  <a:lnTo>
                    <a:pt x="3" y="479"/>
                  </a:lnTo>
                  <a:lnTo>
                    <a:pt x="7" y="420"/>
                  </a:lnTo>
                  <a:lnTo>
                    <a:pt x="9" y="391"/>
                  </a:lnTo>
                  <a:lnTo>
                    <a:pt x="13" y="363"/>
                  </a:lnTo>
                  <a:lnTo>
                    <a:pt x="16" y="335"/>
                  </a:lnTo>
                  <a:lnTo>
                    <a:pt x="22" y="309"/>
                  </a:lnTo>
                  <a:lnTo>
                    <a:pt x="27" y="283"/>
                  </a:lnTo>
                  <a:lnTo>
                    <a:pt x="34" y="259"/>
                  </a:lnTo>
                  <a:lnTo>
                    <a:pt x="41" y="236"/>
                  </a:lnTo>
                  <a:lnTo>
                    <a:pt x="47" y="212"/>
                  </a:lnTo>
                  <a:lnTo>
                    <a:pt x="57" y="191"/>
                  </a:lnTo>
                  <a:lnTo>
                    <a:pt x="67" y="171"/>
                  </a:lnTo>
                  <a:lnTo>
                    <a:pt x="78" y="151"/>
                  </a:lnTo>
                  <a:lnTo>
                    <a:pt x="89" y="132"/>
                  </a:lnTo>
                  <a:lnTo>
                    <a:pt x="103" y="115"/>
                  </a:lnTo>
                  <a:lnTo>
                    <a:pt x="117" y="99"/>
                  </a:lnTo>
                  <a:lnTo>
                    <a:pt x="132" y="82"/>
                  </a:lnTo>
                  <a:lnTo>
                    <a:pt x="150" y="68"/>
                  </a:lnTo>
                  <a:lnTo>
                    <a:pt x="168" y="56"/>
                  </a:lnTo>
                  <a:lnTo>
                    <a:pt x="187" y="44"/>
                  </a:lnTo>
                  <a:lnTo>
                    <a:pt x="208" y="34"/>
                  </a:lnTo>
                  <a:lnTo>
                    <a:pt x="231" y="26"/>
                  </a:lnTo>
                  <a:lnTo>
                    <a:pt x="254" y="17"/>
                  </a:lnTo>
                  <a:lnTo>
                    <a:pt x="279" y="10"/>
                  </a:lnTo>
                  <a:lnTo>
                    <a:pt x="307" y="6"/>
                  </a:lnTo>
                  <a:lnTo>
                    <a:pt x="336" y="2"/>
                  </a:lnTo>
                  <a:lnTo>
                    <a:pt x="366" y="0"/>
                  </a:lnTo>
                  <a:lnTo>
                    <a:pt x="399" y="0"/>
                  </a:lnTo>
                  <a:lnTo>
                    <a:pt x="399" y="0"/>
                  </a:lnTo>
                  <a:close/>
                  <a:moveTo>
                    <a:pt x="399" y="1043"/>
                  </a:moveTo>
                  <a:lnTo>
                    <a:pt x="399" y="1043"/>
                  </a:lnTo>
                  <a:lnTo>
                    <a:pt x="412" y="1042"/>
                  </a:lnTo>
                  <a:lnTo>
                    <a:pt x="423" y="1041"/>
                  </a:lnTo>
                  <a:lnTo>
                    <a:pt x="435" y="1040"/>
                  </a:lnTo>
                  <a:lnTo>
                    <a:pt x="445" y="1037"/>
                  </a:lnTo>
                  <a:lnTo>
                    <a:pt x="456" y="1034"/>
                  </a:lnTo>
                  <a:lnTo>
                    <a:pt x="465" y="1029"/>
                  </a:lnTo>
                  <a:lnTo>
                    <a:pt x="474" y="1025"/>
                  </a:lnTo>
                  <a:lnTo>
                    <a:pt x="482" y="1019"/>
                  </a:lnTo>
                  <a:lnTo>
                    <a:pt x="491" y="1013"/>
                  </a:lnTo>
                  <a:lnTo>
                    <a:pt x="499" y="1005"/>
                  </a:lnTo>
                  <a:lnTo>
                    <a:pt x="504" y="997"/>
                  </a:lnTo>
                  <a:lnTo>
                    <a:pt x="511" y="989"/>
                  </a:lnTo>
                  <a:lnTo>
                    <a:pt x="517" y="978"/>
                  </a:lnTo>
                  <a:lnTo>
                    <a:pt x="523" y="968"/>
                  </a:lnTo>
                  <a:lnTo>
                    <a:pt x="528" y="956"/>
                  </a:lnTo>
                  <a:lnTo>
                    <a:pt x="532" y="943"/>
                  </a:lnTo>
                  <a:lnTo>
                    <a:pt x="540" y="915"/>
                  </a:lnTo>
                  <a:lnTo>
                    <a:pt x="546" y="884"/>
                  </a:lnTo>
                  <a:lnTo>
                    <a:pt x="552" y="848"/>
                  </a:lnTo>
                  <a:lnTo>
                    <a:pt x="556" y="809"/>
                  </a:lnTo>
                  <a:lnTo>
                    <a:pt x="558" y="765"/>
                  </a:lnTo>
                  <a:lnTo>
                    <a:pt x="560" y="717"/>
                  </a:lnTo>
                  <a:lnTo>
                    <a:pt x="561" y="665"/>
                  </a:lnTo>
                  <a:lnTo>
                    <a:pt x="561" y="608"/>
                  </a:lnTo>
                  <a:lnTo>
                    <a:pt x="561" y="608"/>
                  </a:lnTo>
                  <a:lnTo>
                    <a:pt x="561" y="551"/>
                  </a:lnTo>
                  <a:lnTo>
                    <a:pt x="560" y="499"/>
                  </a:lnTo>
                  <a:lnTo>
                    <a:pt x="558" y="451"/>
                  </a:lnTo>
                  <a:lnTo>
                    <a:pt x="556" y="408"/>
                  </a:lnTo>
                  <a:lnTo>
                    <a:pt x="552" y="368"/>
                  </a:lnTo>
                  <a:lnTo>
                    <a:pt x="546" y="333"/>
                  </a:lnTo>
                  <a:lnTo>
                    <a:pt x="540" y="301"/>
                  </a:lnTo>
                  <a:lnTo>
                    <a:pt x="532" y="273"/>
                  </a:lnTo>
                  <a:lnTo>
                    <a:pt x="528" y="261"/>
                  </a:lnTo>
                  <a:lnTo>
                    <a:pt x="523" y="249"/>
                  </a:lnTo>
                  <a:lnTo>
                    <a:pt x="517" y="238"/>
                  </a:lnTo>
                  <a:lnTo>
                    <a:pt x="511" y="229"/>
                  </a:lnTo>
                  <a:lnTo>
                    <a:pt x="504" y="219"/>
                  </a:lnTo>
                  <a:lnTo>
                    <a:pt x="499" y="211"/>
                  </a:lnTo>
                  <a:lnTo>
                    <a:pt x="491" y="204"/>
                  </a:lnTo>
                  <a:lnTo>
                    <a:pt x="482" y="197"/>
                  </a:lnTo>
                  <a:lnTo>
                    <a:pt x="474" y="191"/>
                  </a:lnTo>
                  <a:lnTo>
                    <a:pt x="465" y="187"/>
                  </a:lnTo>
                  <a:lnTo>
                    <a:pt x="456" y="182"/>
                  </a:lnTo>
                  <a:lnTo>
                    <a:pt x="445" y="179"/>
                  </a:lnTo>
                  <a:lnTo>
                    <a:pt x="435" y="176"/>
                  </a:lnTo>
                  <a:lnTo>
                    <a:pt x="423" y="175"/>
                  </a:lnTo>
                  <a:lnTo>
                    <a:pt x="412" y="174"/>
                  </a:lnTo>
                  <a:lnTo>
                    <a:pt x="399" y="173"/>
                  </a:lnTo>
                  <a:lnTo>
                    <a:pt x="399" y="173"/>
                  </a:lnTo>
                  <a:lnTo>
                    <a:pt x="386" y="174"/>
                  </a:lnTo>
                  <a:lnTo>
                    <a:pt x="373" y="175"/>
                  </a:lnTo>
                  <a:lnTo>
                    <a:pt x="363" y="176"/>
                  </a:lnTo>
                  <a:lnTo>
                    <a:pt x="351" y="179"/>
                  </a:lnTo>
                  <a:lnTo>
                    <a:pt x="342" y="182"/>
                  </a:lnTo>
                  <a:lnTo>
                    <a:pt x="332" y="187"/>
                  </a:lnTo>
                  <a:lnTo>
                    <a:pt x="324" y="191"/>
                  </a:lnTo>
                  <a:lnTo>
                    <a:pt x="314" y="197"/>
                  </a:lnTo>
                  <a:lnTo>
                    <a:pt x="307" y="204"/>
                  </a:lnTo>
                  <a:lnTo>
                    <a:pt x="299" y="211"/>
                  </a:lnTo>
                  <a:lnTo>
                    <a:pt x="292" y="219"/>
                  </a:lnTo>
                  <a:lnTo>
                    <a:pt x="286" y="229"/>
                  </a:lnTo>
                  <a:lnTo>
                    <a:pt x="281" y="238"/>
                  </a:lnTo>
                  <a:lnTo>
                    <a:pt x="275" y="249"/>
                  </a:lnTo>
                  <a:lnTo>
                    <a:pt x="270" y="261"/>
                  </a:lnTo>
                  <a:lnTo>
                    <a:pt x="266" y="273"/>
                  </a:lnTo>
                  <a:lnTo>
                    <a:pt x="257" y="301"/>
                  </a:lnTo>
                  <a:lnTo>
                    <a:pt x="252" y="333"/>
                  </a:lnTo>
                  <a:lnTo>
                    <a:pt x="246" y="368"/>
                  </a:lnTo>
                  <a:lnTo>
                    <a:pt x="242" y="408"/>
                  </a:lnTo>
                  <a:lnTo>
                    <a:pt x="240" y="451"/>
                  </a:lnTo>
                  <a:lnTo>
                    <a:pt x="238" y="499"/>
                  </a:lnTo>
                  <a:lnTo>
                    <a:pt x="237" y="551"/>
                  </a:lnTo>
                  <a:lnTo>
                    <a:pt x="237" y="608"/>
                  </a:lnTo>
                  <a:lnTo>
                    <a:pt x="237" y="608"/>
                  </a:lnTo>
                  <a:lnTo>
                    <a:pt x="237" y="665"/>
                  </a:lnTo>
                  <a:lnTo>
                    <a:pt x="238" y="717"/>
                  </a:lnTo>
                  <a:lnTo>
                    <a:pt x="240" y="765"/>
                  </a:lnTo>
                  <a:lnTo>
                    <a:pt x="242" y="809"/>
                  </a:lnTo>
                  <a:lnTo>
                    <a:pt x="246" y="848"/>
                  </a:lnTo>
                  <a:lnTo>
                    <a:pt x="252" y="884"/>
                  </a:lnTo>
                  <a:lnTo>
                    <a:pt x="257" y="915"/>
                  </a:lnTo>
                  <a:lnTo>
                    <a:pt x="266" y="943"/>
                  </a:lnTo>
                  <a:lnTo>
                    <a:pt x="270" y="956"/>
                  </a:lnTo>
                  <a:lnTo>
                    <a:pt x="275" y="968"/>
                  </a:lnTo>
                  <a:lnTo>
                    <a:pt x="281" y="978"/>
                  </a:lnTo>
                  <a:lnTo>
                    <a:pt x="286" y="989"/>
                  </a:lnTo>
                  <a:lnTo>
                    <a:pt x="292" y="997"/>
                  </a:lnTo>
                  <a:lnTo>
                    <a:pt x="299" y="1005"/>
                  </a:lnTo>
                  <a:lnTo>
                    <a:pt x="307" y="1013"/>
                  </a:lnTo>
                  <a:lnTo>
                    <a:pt x="314" y="1019"/>
                  </a:lnTo>
                  <a:lnTo>
                    <a:pt x="324" y="1025"/>
                  </a:lnTo>
                  <a:lnTo>
                    <a:pt x="332" y="1029"/>
                  </a:lnTo>
                  <a:lnTo>
                    <a:pt x="342" y="1034"/>
                  </a:lnTo>
                  <a:lnTo>
                    <a:pt x="351" y="1037"/>
                  </a:lnTo>
                  <a:lnTo>
                    <a:pt x="363" y="1040"/>
                  </a:lnTo>
                  <a:lnTo>
                    <a:pt x="373" y="1041"/>
                  </a:lnTo>
                  <a:lnTo>
                    <a:pt x="386" y="1042"/>
                  </a:lnTo>
                  <a:lnTo>
                    <a:pt x="399" y="1043"/>
                  </a:lnTo>
                  <a:lnTo>
                    <a:pt x="399" y="1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F16358E6-12B3-C448-AFF3-5F4CAA6668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0238" y="2339975"/>
              <a:ext cx="296863" cy="473075"/>
            </a:xfrm>
            <a:custGeom>
              <a:avLst/>
              <a:gdLst>
                <a:gd name="T0" fmla="*/ 235 w 747"/>
                <a:gd name="T1" fmla="*/ 817 h 1194"/>
                <a:gd name="T2" fmla="*/ 235 w 747"/>
                <a:gd name="T3" fmla="*/ 839 h 1194"/>
                <a:gd name="T4" fmla="*/ 239 w 747"/>
                <a:gd name="T5" fmla="*/ 880 h 1194"/>
                <a:gd name="T6" fmla="*/ 246 w 747"/>
                <a:gd name="T7" fmla="*/ 916 h 1194"/>
                <a:gd name="T8" fmla="*/ 256 w 747"/>
                <a:gd name="T9" fmla="*/ 948 h 1194"/>
                <a:gd name="T10" fmla="*/ 271 w 747"/>
                <a:gd name="T11" fmla="*/ 976 h 1194"/>
                <a:gd name="T12" fmla="*/ 292 w 747"/>
                <a:gd name="T13" fmla="*/ 997 h 1194"/>
                <a:gd name="T14" fmla="*/ 320 w 747"/>
                <a:gd name="T15" fmla="*/ 1012 h 1194"/>
                <a:gd name="T16" fmla="*/ 354 w 747"/>
                <a:gd name="T17" fmla="*/ 1020 h 1194"/>
                <a:gd name="T18" fmla="*/ 374 w 747"/>
                <a:gd name="T19" fmla="*/ 1021 h 1194"/>
                <a:gd name="T20" fmla="*/ 411 w 747"/>
                <a:gd name="T21" fmla="*/ 1016 h 1194"/>
                <a:gd name="T22" fmla="*/ 441 w 747"/>
                <a:gd name="T23" fmla="*/ 1005 h 1194"/>
                <a:gd name="T24" fmla="*/ 465 w 747"/>
                <a:gd name="T25" fmla="*/ 987 h 1194"/>
                <a:gd name="T26" fmla="*/ 484 w 747"/>
                <a:gd name="T27" fmla="*/ 963 h 1194"/>
                <a:gd name="T28" fmla="*/ 496 w 747"/>
                <a:gd name="T29" fmla="*/ 933 h 1194"/>
                <a:gd name="T30" fmla="*/ 505 w 747"/>
                <a:gd name="T31" fmla="*/ 898 h 1194"/>
                <a:gd name="T32" fmla="*/ 509 w 747"/>
                <a:gd name="T33" fmla="*/ 860 h 1194"/>
                <a:gd name="T34" fmla="*/ 512 w 747"/>
                <a:gd name="T35" fmla="*/ 817 h 1194"/>
                <a:gd name="T36" fmla="*/ 747 w 747"/>
                <a:gd name="T37" fmla="*/ 0 h 1194"/>
                <a:gd name="T38" fmla="*/ 747 w 747"/>
                <a:gd name="T39" fmla="*/ 817 h 1194"/>
                <a:gd name="T40" fmla="*/ 745 w 747"/>
                <a:gd name="T41" fmla="*/ 870 h 1194"/>
                <a:gd name="T42" fmla="*/ 739 w 747"/>
                <a:gd name="T43" fmla="*/ 919 h 1194"/>
                <a:gd name="T44" fmla="*/ 730 w 747"/>
                <a:gd name="T45" fmla="*/ 963 h 1194"/>
                <a:gd name="T46" fmla="*/ 716 w 747"/>
                <a:gd name="T47" fmla="*/ 1003 h 1194"/>
                <a:gd name="T48" fmla="*/ 699 w 747"/>
                <a:gd name="T49" fmla="*/ 1037 h 1194"/>
                <a:gd name="T50" fmla="*/ 680 w 747"/>
                <a:gd name="T51" fmla="*/ 1068 h 1194"/>
                <a:gd name="T52" fmla="*/ 658 w 747"/>
                <a:gd name="T53" fmla="*/ 1094 h 1194"/>
                <a:gd name="T54" fmla="*/ 632 w 747"/>
                <a:gd name="T55" fmla="*/ 1117 h 1194"/>
                <a:gd name="T56" fmla="*/ 605 w 747"/>
                <a:gd name="T57" fmla="*/ 1137 h 1194"/>
                <a:gd name="T58" fmla="*/ 576 w 747"/>
                <a:gd name="T59" fmla="*/ 1153 h 1194"/>
                <a:gd name="T60" fmla="*/ 545 w 747"/>
                <a:gd name="T61" fmla="*/ 1167 h 1194"/>
                <a:gd name="T62" fmla="*/ 513 w 747"/>
                <a:gd name="T63" fmla="*/ 1178 h 1194"/>
                <a:gd name="T64" fmla="*/ 479 w 747"/>
                <a:gd name="T65" fmla="*/ 1186 h 1194"/>
                <a:gd name="T66" fmla="*/ 409 w 747"/>
                <a:gd name="T67" fmla="*/ 1194 h 1194"/>
                <a:gd name="T68" fmla="*/ 374 w 747"/>
                <a:gd name="T69" fmla="*/ 1194 h 1194"/>
                <a:gd name="T70" fmla="*/ 303 w 747"/>
                <a:gd name="T71" fmla="*/ 1192 h 1194"/>
                <a:gd name="T72" fmla="*/ 234 w 747"/>
                <a:gd name="T73" fmla="*/ 1180 h 1194"/>
                <a:gd name="T74" fmla="*/ 202 w 747"/>
                <a:gd name="T75" fmla="*/ 1170 h 1194"/>
                <a:gd name="T76" fmla="*/ 171 w 747"/>
                <a:gd name="T77" fmla="*/ 1158 h 1194"/>
                <a:gd name="T78" fmla="*/ 142 w 747"/>
                <a:gd name="T79" fmla="*/ 1142 h 1194"/>
                <a:gd name="T80" fmla="*/ 115 w 747"/>
                <a:gd name="T81" fmla="*/ 1123 h 1194"/>
                <a:gd name="T82" fmla="*/ 89 w 747"/>
                <a:gd name="T83" fmla="*/ 1101 h 1194"/>
                <a:gd name="T84" fmla="*/ 67 w 747"/>
                <a:gd name="T85" fmla="*/ 1074 h 1194"/>
                <a:gd name="T86" fmla="*/ 48 w 747"/>
                <a:gd name="T87" fmla="*/ 1043 h 1194"/>
                <a:gd name="T88" fmla="*/ 31 w 747"/>
                <a:gd name="T89" fmla="*/ 1008 h 1194"/>
                <a:gd name="T90" fmla="*/ 17 w 747"/>
                <a:gd name="T91" fmla="*/ 969 h 1194"/>
                <a:gd name="T92" fmla="*/ 8 w 747"/>
                <a:gd name="T93" fmla="*/ 924 h 1194"/>
                <a:gd name="T94" fmla="*/ 1 w 747"/>
                <a:gd name="T95" fmla="*/ 873 h 1194"/>
                <a:gd name="T96" fmla="*/ 0 w 747"/>
                <a:gd name="T97" fmla="*/ 817 h 1194"/>
                <a:gd name="T98" fmla="*/ 235 w 747"/>
                <a:gd name="T99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7" h="1194">
                  <a:moveTo>
                    <a:pt x="235" y="0"/>
                  </a:moveTo>
                  <a:lnTo>
                    <a:pt x="235" y="817"/>
                  </a:lnTo>
                  <a:lnTo>
                    <a:pt x="235" y="817"/>
                  </a:lnTo>
                  <a:lnTo>
                    <a:pt x="235" y="839"/>
                  </a:lnTo>
                  <a:lnTo>
                    <a:pt x="237" y="860"/>
                  </a:lnTo>
                  <a:lnTo>
                    <a:pt x="239" y="880"/>
                  </a:lnTo>
                  <a:lnTo>
                    <a:pt x="241" y="898"/>
                  </a:lnTo>
                  <a:lnTo>
                    <a:pt x="246" y="916"/>
                  </a:lnTo>
                  <a:lnTo>
                    <a:pt x="251" y="933"/>
                  </a:lnTo>
                  <a:lnTo>
                    <a:pt x="256" y="948"/>
                  </a:lnTo>
                  <a:lnTo>
                    <a:pt x="263" y="963"/>
                  </a:lnTo>
                  <a:lnTo>
                    <a:pt x="271" y="976"/>
                  </a:lnTo>
                  <a:lnTo>
                    <a:pt x="282" y="987"/>
                  </a:lnTo>
                  <a:lnTo>
                    <a:pt x="292" y="997"/>
                  </a:lnTo>
                  <a:lnTo>
                    <a:pt x="305" y="1005"/>
                  </a:lnTo>
                  <a:lnTo>
                    <a:pt x="320" y="1012"/>
                  </a:lnTo>
                  <a:lnTo>
                    <a:pt x="336" y="1016"/>
                  </a:lnTo>
                  <a:lnTo>
                    <a:pt x="354" y="1020"/>
                  </a:lnTo>
                  <a:lnTo>
                    <a:pt x="374" y="1021"/>
                  </a:lnTo>
                  <a:lnTo>
                    <a:pt x="374" y="1021"/>
                  </a:lnTo>
                  <a:lnTo>
                    <a:pt x="393" y="1020"/>
                  </a:lnTo>
                  <a:lnTo>
                    <a:pt x="411" y="1016"/>
                  </a:lnTo>
                  <a:lnTo>
                    <a:pt x="427" y="1012"/>
                  </a:lnTo>
                  <a:lnTo>
                    <a:pt x="441" y="1005"/>
                  </a:lnTo>
                  <a:lnTo>
                    <a:pt x="454" y="997"/>
                  </a:lnTo>
                  <a:lnTo>
                    <a:pt x="465" y="987"/>
                  </a:lnTo>
                  <a:lnTo>
                    <a:pt x="476" y="976"/>
                  </a:lnTo>
                  <a:lnTo>
                    <a:pt x="484" y="963"/>
                  </a:lnTo>
                  <a:lnTo>
                    <a:pt x="491" y="948"/>
                  </a:lnTo>
                  <a:lnTo>
                    <a:pt x="496" y="933"/>
                  </a:lnTo>
                  <a:lnTo>
                    <a:pt x="501" y="916"/>
                  </a:lnTo>
                  <a:lnTo>
                    <a:pt x="505" y="898"/>
                  </a:lnTo>
                  <a:lnTo>
                    <a:pt x="508" y="880"/>
                  </a:lnTo>
                  <a:lnTo>
                    <a:pt x="509" y="860"/>
                  </a:lnTo>
                  <a:lnTo>
                    <a:pt x="510" y="839"/>
                  </a:lnTo>
                  <a:lnTo>
                    <a:pt x="512" y="817"/>
                  </a:lnTo>
                  <a:lnTo>
                    <a:pt x="512" y="0"/>
                  </a:lnTo>
                  <a:lnTo>
                    <a:pt x="747" y="0"/>
                  </a:lnTo>
                  <a:lnTo>
                    <a:pt x="747" y="817"/>
                  </a:lnTo>
                  <a:lnTo>
                    <a:pt x="747" y="817"/>
                  </a:lnTo>
                  <a:lnTo>
                    <a:pt x="747" y="845"/>
                  </a:lnTo>
                  <a:lnTo>
                    <a:pt x="745" y="870"/>
                  </a:lnTo>
                  <a:lnTo>
                    <a:pt x="742" y="896"/>
                  </a:lnTo>
                  <a:lnTo>
                    <a:pt x="739" y="919"/>
                  </a:lnTo>
                  <a:lnTo>
                    <a:pt x="734" y="942"/>
                  </a:lnTo>
                  <a:lnTo>
                    <a:pt x="730" y="963"/>
                  </a:lnTo>
                  <a:lnTo>
                    <a:pt x="723" y="983"/>
                  </a:lnTo>
                  <a:lnTo>
                    <a:pt x="716" y="1003"/>
                  </a:lnTo>
                  <a:lnTo>
                    <a:pt x="708" y="1020"/>
                  </a:lnTo>
                  <a:lnTo>
                    <a:pt x="699" y="1037"/>
                  </a:lnTo>
                  <a:lnTo>
                    <a:pt x="690" y="1052"/>
                  </a:lnTo>
                  <a:lnTo>
                    <a:pt x="680" y="1068"/>
                  </a:lnTo>
                  <a:lnTo>
                    <a:pt x="669" y="1081"/>
                  </a:lnTo>
                  <a:lnTo>
                    <a:pt x="658" y="1094"/>
                  </a:lnTo>
                  <a:lnTo>
                    <a:pt x="645" y="1107"/>
                  </a:lnTo>
                  <a:lnTo>
                    <a:pt x="632" y="1117"/>
                  </a:lnTo>
                  <a:lnTo>
                    <a:pt x="619" y="1128"/>
                  </a:lnTo>
                  <a:lnTo>
                    <a:pt x="605" y="1137"/>
                  </a:lnTo>
                  <a:lnTo>
                    <a:pt x="590" y="1146"/>
                  </a:lnTo>
                  <a:lnTo>
                    <a:pt x="576" y="1153"/>
                  </a:lnTo>
                  <a:lnTo>
                    <a:pt x="560" y="1160"/>
                  </a:lnTo>
                  <a:lnTo>
                    <a:pt x="545" y="1167"/>
                  </a:lnTo>
                  <a:lnTo>
                    <a:pt x="529" y="1173"/>
                  </a:lnTo>
                  <a:lnTo>
                    <a:pt x="513" y="1178"/>
                  </a:lnTo>
                  <a:lnTo>
                    <a:pt x="496" y="1181"/>
                  </a:lnTo>
                  <a:lnTo>
                    <a:pt x="479" y="1186"/>
                  </a:lnTo>
                  <a:lnTo>
                    <a:pt x="444" y="1191"/>
                  </a:lnTo>
                  <a:lnTo>
                    <a:pt x="409" y="1194"/>
                  </a:lnTo>
                  <a:lnTo>
                    <a:pt x="374" y="1194"/>
                  </a:lnTo>
                  <a:lnTo>
                    <a:pt x="374" y="1194"/>
                  </a:lnTo>
                  <a:lnTo>
                    <a:pt x="338" y="1194"/>
                  </a:lnTo>
                  <a:lnTo>
                    <a:pt x="303" y="1192"/>
                  </a:lnTo>
                  <a:lnTo>
                    <a:pt x="268" y="1187"/>
                  </a:lnTo>
                  <a:lnTo>
                    <a:pt x="234" y="1180"/>
                  </a:lnTo>
                  <a:lnTo>
                    <a:pt x="218" y="1175"/>
                  </a:lnTo>
                  <a:lnTo>
                    <a:pt x="202" y="1170"/>
                  </a:lnTo>
                  <a:lnTo>
                    <a:pt x="186" y="1164"/>
                  </a:lnTo>
                  <a:lnTo>
                    <a:pt x="171" y="1158"/>
                  </a:lnTo>
                  <a:lnTo>
                    <a:pt x="155" y="1150"/>
                  </a:lnTo>
                  <a:lnTo>
                    <a:pt x="142" y="1142"/>
                  </a:lnTo>
                  <a:lnTo>
                    <a:pt x="128" y="1134"/>
                  </a:lnTo>
                  <a:lnTo>
                    <a:pt x="115" y="1123"/>
                  </a:lnTo>
                  <a:lnTo>
                    <a:pt x="102" y="1113"/>
                  </a:lnTo>
                  <a:lnTo>
                    <a:pt x="89" y="1101"/>
                  </a:lnTo>
                  <a:lnTo>
                    <a:pt x="78" y="1088"/>
                  </a:lnTo>
                  <a:lnTo>
                    <a:pt x="67" y="1074"/>
                  </a:lnTo>
                  <a:lnTo>
                    <a:pt x="57" y="1059"/>
                  </a:lnTo>
                  <a:lnTo>
                    <a:pt x="48" y="1043"/>
                  </a:lnTo>
                  <a:lnTo>
                    <a:pt x="39" y="1027"/>
                  </a:lnTo>
                  <a:lnTo>
                    <a:pt x="31" y="1008"/>
                  </a:lnTo>
                  <a:lnTo>
                    <a:pt x="24" y="989"/>
                  </a:lnTo>
                  <a:lnTo>
                    <a:pt x="17" y="969"/>
                  </a:lnTo>
                  <a:lnTo>
                    <a:pt x="13" y="947"/>
                  </a:lnTo>
                  <a:lnTo>
                    <a:pt x="8" y="924"/>
                  </a:lnTo>
                  <a:lnTo>
                    <a:pt x="5" y="899"/>
                  </a:lnTo>
                  <a:lnTo>
                    <a:pt x="1" y="873"/>
                  </a:lnTo>
                  <a:lnTo>
                    <a:pt x="0" y="846"/>
                  </a:lnTo>
                  <a:lnTo>
                    <a:pt x="0" y="817"/>
                  </a:lnTo>
                  <a:lnTo>
                    <a:pt x="0" y="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667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>
            <a:extLst>
              <a:ext uri="{FF2B5EF4-FFF2-40B4-BE49-F238E27FC236}">
                <a16:creationId xmlns:a16="http://schemas.microsoft.com/office/drawing/2014/main" id="{645538C6-24EA-1545-AA82-FF912F3BAFC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488424" y="3246257"/>
            <a:ext cx="1215152" cy="365486"/>
            <a:chOff x="3348" y="2012"/>
            <a:chExt cx="984" cy="296"/>
          </a:xfrm>
        </p:grpSpPr>
        <p:sp>
          <p:nvSpPr>
            <p:cNvPr id="20" name="AutoShape 3">
              <a:extLst>
                <a:ext uri="{FF2B5EF4-FFF2-40B4-BE49-F238E27FC236}">
                  <a16:creationId xmlns:a16="http://schemas.microsoft.com/office/drawing/2014/main" id="{CBA381F7-2087-5F4C-AC05-E91B1458571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348" y="2012"/>
              <a:ext cx="98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06211063-015F-4343-B9F4-CCA1BB428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" y="2016"/>
              <a:ext cx="252" cy="286"/>
            </a:xfrm>
            <a:custGeom>
              <a:avLst/>
              <a:gdLst>
                <a:gd name="T0" fmla="*/ 0 w 252"/>
                <a:gd name="T1" fmla="*/ 0 h 286"/>
                <a:gd name="T2" fmla="*/ 84 w 252"/>
                <a:gd name="T3" fmla="*/ 0 h 286"/>
                <a:gd name="T4" fmla="*/ 126 w 252"/>
                <a:gd name="T5" fmla="*/ 202 h 286"/>
                <a:gd name="T6" fmla="*/ 126 w 252"/>
                <a:gd name="T7" fmla="*/ 202 h 286"/>
                <a:gd name="T8" fmla="*/ 168 w 252"/>
                <a:gd name="T9" fmla="*/ 0 h 286"/>
                <a:gd name="T10" fmla="*/ 252 w 252"/>
                <a:gd name="T11" fmla="*/ 0 h 286"/>
                <a:gd name="T12" fmla="*/ 252 w 252"/>
                <a:gd name="T13" fmla="*/ 286 h 286"/>
                <a:gd name="T14" fmla="*/ 200 w 252"/>
                <a:gd name="T15" fmla="*/ 286 h 286"/>
                <a:gd name="T16" fmla="*/ 200 w 252"/>
                <a:gd name="T17" fmla="*/ 58 h 286"/>
                <a:gd name="T18" fmla="*/ 200 w 252"/>
                <a:gd name="T19" fmla="*/ 58 h 286"/>
                <a:gd name="T20" fmla="*/ 148 w 252"/>
                <a:gd name="T21" fmla="*/ 286 h 286"/>
                <a:gd name="T22" fmla="*/ 104 w 252"/>
                <a:gd name="T23" fmla="*/ 286 h 286"/>
                <a:gd name="T24" fmla="*/ 52 w 252"/>
                <a:gd name="T25" fmla="*/ 58 h 286"/>
                <a:gd name="T26" fmla="*/ 52 w 252"/>
                <a:gd name="T27" fmla="*/ 58 h 286"/>
                <a:gd name="T28" fmla="*/ 52 w 252"/>
                <a:gd name="T29" fmla="*/ 286 h 286"/>
                <a:gd name="T30" fmla="*/ 0 w 252"/>
                <a:gd name="T31" fmla="*/ 286 h 286"/>
                <a:gd name="T32" fmla="*/ 0 w 252"/>
                <a:gd name="T3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286">
                  <a:moveTo>
                    <a:pt x="0" y="0"/>
                  </a:moveTo>
                  <a:lnTo>
                    <a:pt x="84" y="0"/>
                  </a:lnTo>
                  <a:lnTo>
                    <a:pt x="126" y="202"/>
                  </a:lnTo>
                  <a:lnTo>
                    <a:pt x="126" y="202"/>
                  </a:lnTo>
                  <a:lnTo>
                    <a:pt x="168" y="0"/>
                  </a:lnTo>
                  <a:lnTo>
                    <a:pt x="252" y="0"/>
                  </a:lnTo>
                  <a:lnTo>
                    <a:pt x="252" y="286"/>
                  </a:lnTo>
                  <a:lnTo>
                    <a:pt x="200" y="286"/>
                  </a:lnTo>
                  <a:lnTo>
                    <a:pt x="200" y="58"/>
                  </a:lnTo>
                  <a:lnTo>
                    <a:pt x="200" y="58"/>
                  </a:lnTo>
                  <a:lnTo>
                    <a:pt x="148" y="286"/>
                  </a:lnTo>
                  <a:lnTo>
                    <a:pt x="104" y="286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52" y="286"/>
                  </a:lnTo>
                  <a:lnTo>
                    <a:pt x="0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AD30A21-8A96-FF4D-8C9D-286461E2C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" y="2016"/>
              <a:ext cx="164" cy="286"/>
            </a:xfrm>
            <a:custGeom>
              <a:avLst/>
              <a:gdLst>
                <a:gd name="T0" fmla="*/ 160 w 164"/>
                <a:gd name="T1" fmla="*/ 0 h 286"/>
                <a:gd name="T2" fmla="*/ 160 w 164"/>
                <a:gd name="T3" fmla="*/ 48 h 286"/>
                <a:gd name="T4" fmla="*/ 58 w 164"/>
                <a:gd name="T5" fmla="*/ 48 h 286"/>
                <a:gd name="T6" fmla="*/ 58 w 164"/>
                <a:gd name="T7" fmla="*/ 116 h 286"/>
                <a:gd name="T8" fmla="*/ 154 w 164"/>
                <a:gd name="T9" fmla="*/ 116 h 286"/>
                <a:gd name="T10" fmla="*/ 154 w 164"/>
                <a:gd name="T11" fmla="*/ 162 h 286"/>
                <a:gd name="T12" fmla="*/ 58 w 164"/>
                <a:gd name="T13" fmla="*/ 162 h 286"/>
                <a:gd name="T14" fmla="*/ 58 w 164"/>
                <a:gd name="T15" fmla="*/ 240 h 286"/>
                <a:gd name="T16" fmla="*/ 164 w 164"/>
                <a:gd name="T17" fmla="*/ 240 h 286"/>
                <a:gd name="T18" fmla="*/ 164 w 164"/>
                <a:gd name="T19" fmla="*/ 286 h 286"/>
                <a:gd name="T20" fmla="*/ 0 w 164"/>
                <a:gd name="T21" fmla="*/ 286 h 286"/>
                <a:gd name="T22" fmla="*/ 0 w 164"/>
                <a:gd name="T23" fmla="*/ 0 h 286"/>
                <a:gd name="T24" fmla="*/ 160 w 164"/>
                <a:gd name="T25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286">
                  <a:moveTo>
                    <a:pt x="160" y="0"/>
                  </a:moveTo>
                  <a:lnTo>
                    <a:pt x="160" y="48"/>
                  </a:lnTo>
                  <a:lnTo>
                    <a:pt x="58" y="48"/>
                  </a:lnTo>
                  <a:lnTo>
                    <a:pt x="58" y="116"/>
                  </a:lnTo>
                  <a:lnTo>
                    <a:pt x="154" y="116"/>
                  </a:lnTo>
                  <a:lnTo>
                    <a:pt x="154" y="162"/>
                  </a:lnTo>
                  <a:lnTo>
                    <a:pt x="58" y="162"/>
                  </a:lnTo>
                  <a:lnTo>
                    <a:pt x="58" y="240"/>
                  </a:lnTo>
                  <a:lnTo>
                    <a:pt x="164" y="240"/>
                  </a:lnTo>
                  <a:lnTo>
                    <a:pt x="164" y="286"/>
                  </a:lnTo>
                  <a:lnTo>
                    <a:pt x="0" y="286"/>
                  </a:lnTo>
                  <a:lnTo>
                    <a:pt x="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56C14E07-CBA5-9B4A-B594-9D89710A34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4" y="2016"/>
              <a:ext cx="194" cy="286"/>
            </a:xfrm>
            <a:custGeom>
              <a:avLst/>
              <a:gdLst>
                <a:gd name="T0" fmla="*/ 106 w 194"/>
                <a:gd name="T1" fmla="*/ 0 h 286"/>
                <a:gd name="T2" fmla="*/ 124 w 194"/>
                <a:gd name="T3" fmla="*/ 2 h 286"/>
                <a:gd name="T4" fmla="*/ 152 w 194"/>
                <a:gd name="T5" fmla="*/ 12 h 286"/>
                <a:gd name="T6" fmla="*/ 172 w 194"/>
                <a:gd name="T7" fmla="*/ 30 h 286"/>
                <a:gd name="T8" fmla="*/ 182 w 194"/>
                <a:gd name="T9" fmla="*/ 58 h 286"/>
                <a:gd name="T10" fmla="*/ 182 w 194"/>
                <a:gd name="T11" fmla="*/ 74 h 286"/>
                <a:gd name="T12" fmla="*/ 180 w 194"/>
                <a:gd name="T13" fmla="*/ 100 h 286"/>
                <a:gd name="T14" fmla="*/ 172 w 194"/>
                <a:gd name="T15" fmla="*/ 122 h 286"/>
                <a:gd name="T16" fmla="*/ 156 w 194"/>
                <a:gd name="T17" fmla="*/ 136 h 286"/>
                <a:gd name="T18" fmla="*/ 136 w 194"/>
                <a:gd name="T19" fmla="*/ 144 h 286"/>
                <a:gd name="T20" fmla="*/ 136 w 194"/>
                <a:gd name="T21" fmla="*/ 146 h 286"/>
                <a:gd name="T22" fmla="*/ 158 w 194"/>
                <a:gd name="T23" fmla="*/ 152 h 286"/>
                <a:gd name="T24" fmla="*/ 172 w 194"/>
                <a:gd name="T25" fmla="*/ 168 h 286"/>
                <a:gd name="T26" fmla="*/ 180 w 194"/>
                <a:gd name="T27" fmla="*/ 194 h 286"/>
                <a:gd name="T28" fmla="*/ 182 w 194"/>
                <a:gd name="T29" fmla="*/ 232 h 286"/>
                <a:gd name="T30" fmla="*/ 184 w 194"/>
                <a:gd name="T31" fmla="*/ 268 h 286"/>
                <a:gd name="T32" fmla="*/ 190 w 194"/>
                <a:gd name="T33" fmla="*/ 282 h 286"/>
                <a:gd name="T34" fmla="*/ 194 w 194"/>
                <a:gd name="T35" fmla="*/ 286 h 286"/>
                <a:gd name="T36" fmla="*/ 132 w 194"/>
                <a:gd name="T37" fmla="*/ 286 h 286"/>
                <a:gd name="T38" fmla="*/ 126 w 194"/>
                <a:gd name="T39" fmla="*/ 272 h 286"/>
                <a:gd name="T40" fmla="*/ 122 w 194"/>
                <a:gd name="T41" fmla="*/ 202 h 286"/>
                <a:gd name="T42" fmla="*/ 120 w 194"/>
                <a:gd name="T43" fmla="*/ 186 h 286"/>
                <a:gd name="T44" fmla="*/ 114 w 194"/>
                <a:gd name="T45" fmla="*/ 176 h 286"/>
                <a:gd name="T46" fmla="*/ 104 w 194"/>
                <a:gd name="T47" fmla="*/ 168 h 286"/>
                <a:gd name="T48" fmla="*/ 88 w 194"/>
                <a:gd name="T49" fmla="*/ 166 h 286"/>
                <a:gd name="T50" fmla="*/ 58 w 194"/>
                <a:gd name="T51" fmla="*/ 286 h 286"/>
                <a:gd name="T52" fmla="*/ 0 w 194"/>
                <a:gd name="T53" fmla="*/ 0 h 286"/>
                <a:gd name="T54" fmla="*/ 82 w 194"/>
                <a:gd name="T55" fmla="*/ 126 h 286"/>
                <a:gd name="T56" fmla="*/ 92 w 194"/>
                <a:gd name="T57" fmla="*/ 124 h 286"/>
                <a:gd name="T58" fmla="*/ 108 w 194"/>
                <a:gd name="T59" fmla="*/ 120 h 286"/>
                <a:gd name="T60" fmla="*/ 118 w 194"/>
                <a:gd name="T61" fmla="*/ 110 h 286"/>
                <a:gd name="T62" fmla="*/ 124 w 194"/>
                <a:gd name="T63" fmla="*/ 94 h 286"/>
                <a:gd name="T64" fmla="*/ 126 w 194"/>
                <a:gd name="T65" fmla="*/ 82 h 286"/>
                <a:gd name="T66" fmla="*/ 122 w 194"/>
                <a:gd name="T67" fmla="*/ 66 h 286"/>
                <a:gd name="T68" fmla="*/ 116 w 194"/>
                <a:gd name="T69" fmla="*/ 52 h 286"/>
                <a:gd name="T70" fmla="*/ 102 w 194"/>
                <a:gd name="T71" fmla="*/ 46 h 286"/>
                <a:gd name="T72" fmla="*/ 86 w 194"/>
                <a:gd name="T73" fmla="*/ 44 h 286"/>
                <a:gd name="T74" fmla="*/ 58 w 194"/>
                <a:gd name="T75" fmla="*/ 12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4" h="286">
                  <a:moveTo>
                    <a:pt x="0" y="0"/>
                  </a:moveTo>
                  <a:lnTo>
                    <a:pt x="106" y="0"/>
                  </a:lnTo>
                  <a:lnTo>
                    <a:pt x="106" y="0"/>
                  </a:lnTo>
                  <a:lnTo>
                    <a:pt x="124" y="2"/>
                  </a:lnTo>
                  <a:lnTo>
                    <a:pt x="138" y="6"/>
                  </a:lnTo>
                  <a:lnTo>
                    <a:pt x="152" y="12"/>
                  </a:lnTo>
                  <a:lnTo>
                    <a:pt x="162" y="20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8"/>
                  </a:lnTo>
                  <a:lnTo>
                    <a:pt x="182" y="74"/>
                  </a:lnTo>
                  <a:lnTo>
                    <a:pt x="182" y="74"/>
                  </a:lnTo>
                  <a:lnTo>
                    <a:pt x="182" y="88"/>
                  </a:lnTo>
                  <a:lnTo>
                    <a:pt x="180" y="100"/>
                  </a:lnTo>
                  <a:lnTo>
                    <a:pt x="176" y="112"/>
                  </a:lnTo>
                  <a:lnTo>
                    <a:pt x="172" y="122"/>
                  </a:lnTo>
                  <a:lnTo>
                    <a:pt x="164" y="130"/>
                  </a:lnTo>
                  <a:lnTo>
                    <a:pt x="156" y="136"/>
                  </a:lnTo>
                  <a:lnTo>
                    <a:pt x="146" y="142"/>
                  </a:lnTo>
                  <a:lnTo>
                    <a:pt x="136" y="144"/>
                  </a:lnTo>
                  <a:lnTo>
                    <a:pt x="136" y="146"/>
                  </a:lnTo>
                  <a:lnTo>
                    <a:pt x="136" y="146"/>
                  </a:lnTo>
                  <a:lnTo>
                    <a:pt x="148" y="148"/>
                  </a:lnTo>
                  <a:lnTo>
                    <a:pt x="158" y="152"/>
                  </a:lnTo>
                  <a:lnTo>
                    <a:pt x="166" y="160"/>
                  </a:lnTo>
                  <a:lnTo>
                    <a:pt x="172" y="168"/>
                  </a:lnTo>
                  <a:lnTo>
                    <a:pt x="176" y="180"/>
                  </a:lnTo>
                  <a:lnTo>
                    <a:pt x="180" y="194"/>
                  </a:lnTo>
                  <a:lnTo>
                    <a:pt x="182" y="232"/>
                  </a:lnTo>
                  <a:lnTo>
                    <a:pt x="182" y="232"/>
                  </a:lnTo>
                  <a:lnTo>
                    <a:pt x="182" y="252"/>
                  </a:lnTo>
                  <a:lnTo>
                    <a:pt x="184" y="268"/>
                  </a:lnTo>
                  <a:lnTo>
                    <a:pt x="188" y="278"/>
                  </a:lnTo>
                  <a:lnTo>
                    <a:pt x="190" y="282"/>
                  </a:lnTo>
                  <a:lnTo>
                    <a:pt x="194" y="284"/>
                  </a:lnTo>
                  <a:lnTo>
                    <a:pt x="194" y="286"/>
                  </a:lnTo>
                  <a:lnTo>
                    <a:pt x="132" y="286"/>
                  </a:lnTo>
                  <a:lnTo>
                    <a:pt x="132" y="286"/>
                  </a:lnTo>
                  <a:lnTo>
                    <a:pt x="128" y="280"/>
                  </a:lnTo>
                  <a:lnTo>
                    <a:pt x="126" y="272"/>
                  </a:lnTo>
                  <a:lnTo>
                    <a:pt x="124" y="256"/>
                  </a:lnTo>
                  <a:lnTo>
                    <a:pt x="122" y="202"/>
                  </a:lnTo>
                  <a:lnTo>
                    <a:pt x="122" y="202"/>
                  </a:lnTo>
                  <a:lnTo>
                    <a:pt x="120" y="186"/>
                  </a:lnTo>
                  <a:lnTo>
                    <a:pt x="118" y="180"/>
                  </a:lnTo>
                  <a:lnTo>
                    <a:pt x="114" y="176"/>
                  </a:lnTo>
                  <a:lnTo>
                    <a:pt x="110" y="170"/>
                  </a:lnTo>
                  <a:lnTo>
                    <a:pt x="104" y="168"/>
                  </a:lnTo>
                  <a:lnTo>
                    <a:pt x="98" y="166"/>
                  </a:lnTo>
                  <a:lnTo>
                    <a:pt x="88" y="166"/>
                  </a:lnTo>
                  <a:lnTo>
                    <a:pt x="58" y="166"/>
                  </a:lnTo>
                  <a:lnTo>
                    <a:pt x="58" y="286"/>
                  </a:lnTo>
                  <a:lnTo>
                    <a:pt x="0" y="286"/>
                  </a:lnTo>
                  <a:lnTo>
                    <a:pt x="0" y="0"/>
                  </a:lnTo>
                  <a:close/>
                  <a:moveTo>
                    <a:pt x="58" y="126"/>
                  </a:moveTo>
                  <a:lnTo>
                    <a:pt x="82" y="126"/>
                  </a:lnTo>
                  <a:lnTo>
                    <a:pt x="82" y="126"/>
                  </a:lnTo>
                  <a:lnTo>
                    <a:pt x="92" y="124"/>
                  </a:lnTo>
                  <a:lnTo>
                    <a:pt x="100" y="124"/>
                  </a:lnTo>
                  <a:lnTo>
                    <a:pt x="108" y="120"/>
                  </a:lnTo>
                  <a:lnTo>
                    <a:pt x="114" y="116"/>
                  </a:lnTo>
                  <a:lnTo>
                    <a:pt x="118" y="110"/>
                  </a:lnTo>
                  <a:lnTo>
                    <a:pt x="122" y="102"/>
                  </a:lnTo>
                  <a:lnTo>
                    <a:pt x="124" y="94"/>
                  </a:lnTo>
                  <a:lnTo>
                    <a:pt x="126" y="82"/>
                  </a:lnTo>
                  <a:lnTo>
                    <a:pt x="126" y="82"/>
                  </a:lnTo>
                  <a:lnTo>
                    <a:pt x="124" y="74"/>
                  </a:lnTo>
                  <a:lnTo>
                    <a:pt x="122" y="66"/>
                  </a:lnTo>
                  <a:lnTo>
                    <a:pt x="120" y="58"/>
                  </a:lnTo>
                  <a:lnTo>
                    <a:pt x="116" y="52"/>
                  </a:lnTo>
                  <a:lnTo>
                    <a:pt x="110" y="48"/>
                  </a:lnTo>
                  <a:lnTo>
                    <a:pt x="102" y="46"/>
                  </a:lnTo>
                  <a:lnTo>
                    <a:pt x="94" y="44"/>
                  </a:lnTo>
                  <a:lnTo>
                    <a:pt x="86" y="44"/>
                  </a:lnTo>
                  <a:lnTo>
                    <a:pt x="58" y="44"/>
                  </a:lnTo>
                  <a:lnTo>
                    <a:pt x="58" y="126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0E10697E-5CB0-4940-874F-B8145BB86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" y="2012"/>
              <a:ext cx="188" cy="296"/>
            </a:xfrm>
            <a:custGeom>
              <a:avLst/>
              <a:gdLst>
                <a:gd name="T0" fmla="*/ 128 w 188"/>
                <a:gd name="T1" fmla="*/ 102 h 296"/>
                <a:gd name="T2" fmla="*/ 124 w 188"/>
                <a:gd name="T3" fmla="*/ 64 h 296"/>
                <a:gd name="T4" fmla="*/ 116 w 188"/>
                <a:gd name="T5" fmla="*/ 50 h 296"/>
                <a:gd name="T6" fmla="*/ 104 w 188"/>
                <a:gd name="T7" fmla="*/ 42 h 296"/>
                <a:gd name="T8" fmla="*/ 94 w 188"/>
                <a:gd name="T9" fmla="*/ 42 h 296"/>
                <a:gd name="T10" fmla="*/ 76 w 188"/>
                <a:gd name="T11" fmla="*/ 48 h 296"/>
                <a:gd name="T12" fmla="*/ 66 w 188"/>
                <a:gd name="T13" fmla="*/ 66 h 296"/>
                <a:gd name="T14" fmla="*/ 60 w 188"/>
                <a:gd name="T15" fmla="*/ 100 h 296"/>
                <a:gd name="T16" fmla="*/ 58 w 188"/>
                <a:gd name="T17" fmla="*/ 152 h 296"/>
                <a:gd name="T18" fmla="*/ 60 w 188"/>
                <a:gd name="T19" fmla="*/ 204 h 296"/>
                <a:gd name="T20" fmla="*/ 68 w 188"/>
                <a:gd name="T21" fmla="*/ 234 h 296"/>
                <a:gd name="T22" fmla="*/ 80 w 188"/>
                <a:gd name="T23" fmla="*/ 250 h 296"/>
                <a:gd name="T24" fmla="*/ 96 w 188"/>
                <a:gd name="T25" fmla="*/ 254 h 296"/>
                <a:gd name="T26" fmla="*/ 102 w 188"/>
                <a:gd name="T27" fmla="*/ 252 h 296"/>
                <a:gd name="T28" fmla="*/ 116 w 188"/>
                <a:gd name="T29" fmla="*/ 246 h 296"/>
                <a:gd name="T30" fmla="*/ 126 w 188"/>
                <a:gd name="T31" fmla="*/ 232 h 296"/>
                <a:gd name="T32" fmla="*/ 130 w 188"/>
                <a:gd name="T33" fmla="*/ 202 h 296"/>
                <a:gd name="T34" fmla="*/ 188 w 188"/>
                <a:gd name="T35" fmla="*/ 182 h 296"/>
                <a:gd name="T36" fmla="*/ 188 w 188"/>
                <a:gd name="T37" fmla="*/ 204 h 296"/>
                <a:gd name="T38" fmla="*/ 180 w 188"/>
                <a:gd name="T39" fmla="*/ 244 h 296"/>
                <a:gd name="T40" fmla="*/ 166 w 188"/>
                <a:gd name="T41" fmla="*/ 270 h 296"/>
                <a:gd name="T42" fmla="*/ 152 w 188"/>
                <a:gd name="T43" fmla="*/ 282 h 296"/>
                <a:gd name="T44" fmla="*/ 134 w 188"/>
                <a:gd name="T45" fmla="*/ 290 h 296"/>
                <a:gd name="T46" fmla="*/ 112 w 188"/>
                <a:gd name="T47" fmla="*/ 296 h 296"/>
                <a:gd name="T48" fmla="*/ 98 w 188"/>
                <a:gd name="T49" fmla="*/ 296 h 296"/>
                <a:gd name="T50" fmla="*/ 70 w 188"/>
                <a:gd name="T51" fmla="*/ 294 h 296"/>
                <a:gd name="T52" fmla="*/ 46 w 188"/>
                <a:gd name="T53" fmla="*/ 284 h 296"/>
                <a:gd name="T54" fmla="*/ 30 w 188"/>
                <a:gd name="T55" fmla="*/ 272 h 296"/>
                <a:gd name="T56" fmla="*/ 18 w 188"/>
                <a:gd name="T57" fmla="*/ 254 h 296"/>
                <a:gd name="T58" fmla="*/ 8 w 188"/>
                <a:gd name="T59" fmla="*/ 232 h 296"/>
                <a:gd name="T60" fmla="*/ 2 w 188"/>
                <a:gd name="T61" fmla="*/ 178 h 296"/>
                <a:gd name="T62" fmla="*/ 0 w 188"/>
                <a:gd name="T63" fmla="*/ 148 h 296"/>
                <a:gd name="T64" fmla="*/ 4 w 188"/>
                <a:gd name="T65" fmla="*/ 88 h 296"/>
                <a:gd name="T66" fmla="*/ 12 w 188"/>
                <a:gd name="T67" fmla="*/ 52 h 296"/>
                <a:gd name="T68" fmla="*/ 22 w 188"/>
                <a:gd name="T69" fmla="*/ 32 h 296"/>
                <a:gd name="T70" fmla="*/ 38 w 188"/>
                <a:gd name="T71" fmla="*/ 16 h 296"/>
                <a:gd name="T72" fmla="*/ 58 w 188"/>
                <a:gd name="T73" fmla="*/ 6 h 296"/>
                <a:gd name="T74" fmla="*/ 82 w 188"/>
                <a:gd name="T75" fmla="*/ 0 h 296"/>
                <a:gd name="T76" fmla="*/ 98 w 188"/>
                <a:gd name="T77" fmla="*/ 0 h 296"/>
                <a:gd name="T78" fmla="*/ 126 w 188"/>
                <a:gd name="T79" fmla="*/ 2 h 296"/>
                <a:gd name="T80" fmla="*/ 146 w 188"/>
                <a:gd name="T81" fmla="*/ 10 h 296"/>
                <a:gd name="T82" fmla="*/ 162 w 188"/>
                <a:gd name="T83" fmla="*/ 20 h 296"/>
                <a:gd name="T84" fmla="*/ 174 w 188"/>
                <a:gd name="T85" fmla="*/ 34 h 296"/>
                <a:gd name="T86" fmla="*/ 184 w 188"/>
                <a:gd name="T87" fmla="*/ 68 h 296"/>
                <a:gd name="T88" fmla="*/ 186 w 188"/>
                <a:gd name="T89" fmla="*/ 10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8" h="296">
                  <a:moveTo>
                    <a:pt x="128" y="102"/>
                  </a:moveTo>
                  <a:lnTo>
                    <a:pt x="128" y="102"/>
                  </a:lnTo>
                  <a:lnTo>
                    <a:pt x="128" y="74"/>
                  </a:lnTo>
                  <a:lnTo>
                    <a:pt x="124" y="64"/>
                  </a:lnTo>
                  <a:lnTo>
                    <a:pt x="122" y="56"/>
                  </a:lnTo>
                  <a:lnTo>
                    <a:pt x="116" y="50"/>
                  </a:lnTo>
                  <a:lnTo>
                    <a:pt x="110" y="44"/>
                  </a:lnTo>
                  <a:lnTo>
                    <a:pt x="104" y="42"/>
                  </a:lnTo>
                  <a:lnTo>
                    <a:pt x="94" y="42"/>
                  </a:lnTo>
                  <a:lnTo>
                    <a:pt x="94" y="42"/>
                  </a:lnTo>
                  <a:lnTo>
                    <a:pt x="84" y="42"/>
                  </a:lnTo>
                  <a:lnTo>
                    <a:pt x="76" y="48"/>
                  </a:lnTo>
                  <a:lnTo>
                    <a:pt x="70" y="54"/>
                  </a:lnTo>
                  <a:lnTo>
                    <a:pt x="66" y="66"/>
                  </a:lnTo>
                  <a:lnTo>
                    <a:pt x="62" y="82"/>
                  </a:lnTo>
                  <a:lnTo>
                    <a:pt x="60" y="100"/>
                  </a:lnTo>
                  <a:lnTo>
                    <a:pt x="58" y="152"/>
                  </a:lnTo>
                  <a:lnTo>
                    <a:pt x="58" y="152"/>
                  </a:lnTo>
                  <a:lnTo>
                    <a:pt x="60" y="180"/>
                  </a:lnTo>
                  <a:lnTo>
                    <a:pt x="60" y="204"/>
                  </a:lnTo>
                  <a:lnTo>
                    <a:pt x="64" y="222"/>
                  </a:lnTo>
                  <a:lnTo>
                    <a:pt x="68" y="234"/>
                  </a:lnTo>
                  <a:lnTo>
                    <a:pt x="72" y="244"/>
                  </a:lnTo>
                  <a:lnTo>
                    <a:pt x="80" y="250"/>
                  </a:lnTo>
                  <a:lnTo>
                    <a:pt x="86" y="252"/>
                  </a:lnTo>
                  <a:lnTo>
                    <a:pt x="96" y="254"/>
                  </a:lnTo>
                  <a:lnTo>
                    <a:pt x="96" y="254"/>
                  </a:lnTo>
                  <a:lnTo>
                    <a:pt x="102" y="252"/>
                  </a:lnTo>
                  <a:lnTo>
                    <a:pt x="110" y="250"/>
                  </a:lnTo>
                  <a:lnTo>
                    <a:pt x="116" y="246"/>
                  </a:lnTo>
                  <a:lnTo>
                    <a:pt x="122" y="240"/>
                  </a:lnTo>
                  <a:lnTo>
                    <a:pt x="126" y="232"/>
                  </a:lnTo>
                  <a:lnTo>
                    <a:pt x="128" y="218"/>
                  </a:lnTo>
                  <a:lnTo>
                    <a:pt x="130" y="202"/>
                  </a:lnTo>
                  <a:lnTo>
                    <a:pt x="132" y="182"/>
                  </a:lnTo>
                  <a:lnTo>
                    <a:pt x="188" y="182"/>
                  </a:lnTo>
                  <a:lnTo>
                    <a:pt x="188" y="182"/>
                  </a:lnTo>
                  <a:lnTo>
                    <a:pt x="188" y="204"/>
                  </a:lnTo>
                  <a:lnTo>
                    <a:pt x="186" y="224"/>
                  </a:lnTo>
                  <a:lnTo>
                    <a:pt x="180" y="244"/>
                  </a:lnTo>
                  <a:lnTo>
                    <a:pt x="172" y="262"/>
                  </a:lnTo>
                  <a:lnTo>
                    <a:pt x="166" y="270"/>
                  </a:lnTo>
                  <a:lnTo>
                    <a:pt x="160" y="276"/>
                  </a:lnTo>
                  <a:lnTo>
                    <a:pt x="152" y="282"/>
                  </a:lnTo>
                  <a:lnTo>
                    <a:pt x="144" y="286"/>
                  </a:lnTo>
                  <a:lnTo>
                    <a:pt x="134" y="290"/>
                  </a:lnTo>
                  <a:lnTo>
                    <a:pt x="124" y="294"/>
                  </a:lnTo>
                  <a:lnTo>
                    <a:pt x="112" y="296"/>
                  </a:lnTo>
                  <a:lnTo>
                    <a:pt x="98" y="296"/>
                  </a:lnTo>
                  <a:lnTo>
                    <a:pt x="98" y="296"/>
                  </a:lnTo>
                  <a:lnTo>
                    <a:pt x="82" y="296"/>
                  </a:lnTo>
                  <a:lnTo>
                    <a:pt x="70" y="294"/>
                  </a:lnTo>
                  <a:lnTo>
                    <a:pt x="58" y="290"/>
                  </a:lnTo>
                  <a:lnTo>
                    <a:pt x="46" y="284"/>
                  </a:lnTo>
                  <a:lnTo>
                    <a:pt x="38" y="278"/>
                  </a:lnTo>
                  <a:lnTo>
                    <a:pt x="30" y="272"/>
                  </a:lnTo>
                  <a:lnTo>
                    <a:pt x="22" y="264"/>
                  </a:lnTo>
                  <a:lnTo>
                    <a:pt x="18" y="254"/>
                  </a:lnTo>
                  <a:lnTo>
                    <a:pt x="12" y="244"/>
                  </a:lnTo>
                  <a:lnTo>
                    <a:pt x="8" y="232"/>
                  </a:lnTo>
                  <a:lnTo>
                    <a:pt x="4" y="208"/>
                  </a:lnTo>
                  <a:lnTo>
                    <a:pt x="2" y="17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2" y="116"/>
                  </a:lnTo>
                  <a:lnTo>
                    <a:pt x="4" y="88"/>
                  </a:lnTo>
                  <a:lnTo>
                    <a:pt x="8" y="62"/>
                  </a:lnTo>
                  <a:lnTo>
                    <a:pt x="12" y="52"/>
                  </a:lnTo>
                  <a:lnTo>
                    <a:pt x="18" y="40"/>
                  </a:lnTo>
                  <a:lnTo>
                    <a:pt x="22" y="32"/>
                  </a:lnTo>
                  <a:lnTo>
                    <a:pt x="30" y="24"/>
                  </a:lnTo>
                  <a:lnTo>
                    <a:pt x="38" y="16"/>
                  </a:lnTo>
                  <a:lnTo>
                    <a:pt x="46" y="10"/>
                  </a:lnTo>
                  <a:lnTo>
                    <a:pt x="58" y="6"/>
                  </a:lnTo>
                  <a:lnTo>
                    <a:pt x="70" y="2"/>
                  </a:lnTo>
                  <a:lnTo>
                    <a:pt x="8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6" y="2"/>
                  </a:lnTo>
                  <a:lnTo>
                    <a:pt x="136" y="4"/>
                  </a:lnTo>
                  <a:lnTo>
                    <a:pt x="146" y="10"/>
                  </a:lnTo>
                  <a:lnTo>
                    <a:pt x="156" y="14"/>
                  </a:lnTo>
                  <a:lnTo>
                    <a:pt x="162" y="20"/>
                  </a:lnTo>
                  <a:lnTo>
                    <a:pt x="168" y="28"/>
                  </a:lnTo>
                  <a:lnTo>
                    <a:pt x="174" y="34"/>
                  </a:lnTo>
                  <a:lnTo>
                    <a:pt x="180" y="50"/>
                  </a:lnTo>
                  <a:lnTo>
                    <a:pt x="184" y="68"/>
                  </a:lnTo>
                  <a:lnTo>
                    <a:pt x="186" y="84"/>
                  </a:lnTo>
                  <a:lnTo>
                    <a:pt x="186" y="102"/>
                  </a:lnTo>
                  <a:lnTo>
                    <a:pt x="128" y="102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8DC1CA5D-6559-8F43-AAD3-13877BF41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4" y="2016"/>
              <a:ext cx="58" cy="286"/>
            </a:xfrm>
            <a:prstGeom prst="rect">
              <a:avLst/>
            </a:pr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6995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03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IGHT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DC9B58-A783-9C49-B232-8F063DFCE184}"/>
              </a:ext>
            </a:extLst>
          </p:cNvPr>
          <p:cNvSpPr/>
          <p:nvPr userDrawn="1"/>
        </p:nvSpPr>
        <p:spPr>
          <a:xfrm>
            <a:off x="251999" y="1006475"/>
            <a:ext cx="11686001" cy="5600700"/>
          </a:xfrm>
          <a:prstGeom prst="rect">
            <a:avLst/>
          </a:prstGeom>
          <a:solidFill>
            <a:srgbClr val="F7F7F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23A2A49-C879-B74A-A6B0-1B7196E0A1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2300" y="1006475"/>
            <a:ext cx="10045700" cy="56007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7E28D91-6D1A-0B4D-B95D-27E470C8D3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0" y="385073"/>
            <a:ext cx="2268000" cy="23632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EB1373F-61C1-6143-B5FB-169ACAD2CDFB}"/>
              </a:ext>
            </a:extLst>
          </p:cNvPr>
          <p:cNvSpPr>
            <a:spLocks noGrp="1"/>
          </p:cNvSpPr>
          <p:nvPr userDrawn="1">
            <p:ph type="ftr" sz="quarter" idx="12"/>
          </p:nvPr>
        </p:nvSpPr>
        <p:spPr>
          <a:xfrm>
            <a:off x="504000" y="4296123"/>
            <a:ext cx="5528500" cy="250825"/>
          </a:xfrm>
        </p:spPr>
        <p:txBody>
          <a:bodyPr/>
          <a:lstStyle>
            <a:lvl1pPr>
              <a:defRPr/>
            </a:lvl1pPr>
            <a:lvl3pPr>
              <a:defRPr lang="fr-FR" sz="1200" kern="1200" cap="all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</a:lstStyle>
          <a:p>
            <a:pPr marL="7938" lvl="2">
              <a:lnSpc>
                <a:spcPct val="200000"/>
              </a:lnSpc>
              <a:spcBef>
                <a:spcPts val="500"/>
              </a:spcBef>
            </a:pPr>
            <a:r>
              <a:rPr lang="fr-FR"/>
              <a:t>Department / Redactor / Date</a:t>
            </a:r>
            <a:endParaRPr lang="fr-FR" dirty="0"/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67D772FE-EDF9-2743-864F-1931377CAE3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04000" y="3029507"/>
            <a:ext cx="11181600" cy="1026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800" b="1" cap="all" baseline="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 sz="2000" cap="all" baseline="0">
                <a:solidFill>
                  <a:schemeClr val="tx1"/>
                </a:solidFill>
              </a:defRPr>
            </a:lvl2pPr>
            <a:lvl3pPr marL="7938" indent="0">
              <a:lnSpc>
                <a:spcPct val="200000"/>
              </a:lnSpc>
              <a:buNone/>
              <a:tabLst/>
              <a:defRPr lang="fr-FR" sz="12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</a:lstStyle>
          <a:p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  <a:p>
            <a:pPr lvl="1"/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subtitle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2089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57E28D91-6D1A-0B4D-B95D-27E470C8D3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2000" y="385073"/>
            <a:ext cx="2268000" cy="23632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A51FD2E5-A716-E348-9A25-43462337663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0824" y="1006475"/>
            <a:ext cx="11687175" cy="5600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360000" tIns="1800000" rIns="360000" bIns="360000" anchor="t"/>
          <a:lstStyle>
            <a:lvl1pPr marL="0" indent="0" algn="ctr">
              <a:buNone/>
              <a:defRPr sz="2000"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08AF9FD-23C4-FE4D-92D5-1EF11828FCF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04000" y="5882618"/>
            <a:ext cx="5528500" cy="250825"/>
          </a:xfrm>
        </p:spPr>
        <p:txBody>
          <a:bodyPr/>
          <a:lstStyle>
            <a:lvl1pPr>
              <a:defRPr lang="fr-FR" sz="12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Department / Redactor / Date</a:t>
            </a:r>
            <a:endParaRPr lang="fr-FR" dirty="0"/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BAB86562-D34A-9940-B129-D33C349DF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000" y="4561201"/>
            <a:ext cx="11181600" cy="10274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800" b="1" cap="all" baseline="0">
                <a:solidFill>
                  <a:schemeClr val="bg1"/>
                </a:solidFill>
                <a:latin typeface="+mj-lt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 sz="2000" cap="all" baseline="0">
                <a:solidFill>
                  <a:schemeClr val="accent1"/>
                </a:solidFill>
              </a:defRPr>
            </a:lvl2pPr>
            <a:lvl3pPr marL="7938" indent="0">
              <a:lnSpc>
                <a:spcPct val="200000"/>
              </a:lnSpc>
              <a:buNone/>
              <a:tabLst/>
              <a:defRPr lang="fr-FR" sz="12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</a:lstStyle>
          <a:p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  <a:p>
            <a:pPr lvl="1"/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subtitle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892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22">
            <a:extLst>
              <a:ext uri="{FF2B5EF4-FFF2-40B4-BE49-F238E27FC236}">
                <a16:creationId xmlns:a16="http://schemas.microsoft.com/office/drawing/2014/main" id="{E73994FC-CE70-C54E-BD72-7D68BAD498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231775"/>
            <a:ext cx="11695112" cy="2159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buNone/>
              <a:defRPr sz="12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 err="1"/>
              <a:t>Breadcrumb</a:t>
            </a:r>
            <a:endParaRPr lang="fr-FR" dirty="0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D6556AC-24E5-3646-BCAB-9EDB710D6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951" y="457715"/>
            <a:ext cx="11705050" cy="360725"/>
          </a:xfrm>
        </p:spPr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13" name="ChapterNum1">
            <a:extLst>
              <a:ext uri="{FF2B5EF4-FFF2-40B4-BE49-F238E27FC236}">
                <a16:creationId xmlns:a16="http://schemas.microsoft.com/office/drawing/2014/main" id="{05F4EFC2-37C7-4440-9239-ADF996B175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018398"/>
            <a:ext cx="866775" cy="90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01</a:t>
            </a:r>
          </a:p>
        </p:txBody>
      </p:sp>
      <p:sp>
        <p:nvSpPr>
          <p:cNvPr id="14" name="ChapterNum2">
            <a:extLst>
              <a:ext uri="{FF2B5EF4-FFF2-40B4-BE49-F238E27FC236}">
                <a16:creationId xmlns:a16="http://schemas.microsoft.com/office/drawing/2014/main" id="{13EBD99A-8963-824E-9612-1FD2087537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4825" y="2118356"/>
            <a:ext cx="866775" cy="90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02</a:t>
            </a:r>
          </a:p>
        </p:txBody>
      </p:sp>
      <p:sp>
        <p:nvSpPr>
          <p:cNvPr id="15" name="ChapterNum3">
            <a:extLst>
              <a:ext uri="{FF2B5EF4-FFF2-40B4-BE49-F238E27FC236}">
                <a16:creationId xmlns:a16="http://schemas.microsoft.com/office/drawing/2014/main" id="{7706B9C5-A3E1-F04A-A79F-D74C935AC6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3230237"/>
            <a:ext cx="866775" cy="90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03</a:t>
            </a:r>
          </a:p>
        </p:txBody>
      </p:sp>
      <p:sp>
        <p:nvSpPr>
          <p:cNvPr id="16" name="ChapterNum4">
            <a:extLst>
              <a:ext uri="{FF2B5EF4-FFF2-40B4-BE49-F238E27FC236}">
                <a16:creationId xmlns:a16="http://schemas.microsoft.com/office/drawing/2014/main" id="{A88271AF-01FF-4F45-BEF7-106F3E589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4825" y="4342118"/>
            <a:ext cx="866775" cy="90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04</a:t>
            </a:r>
          </a:p>
        </p:txBody>
      </p:sp>
      <p:sp>
        <p:nvSpPr>
          <p:cNvPr id="17" name="ChapterNum5">
            <a:extLst>
              <a:ext uri="{FF2B5EF4-FFF2-40B4-BE49-F238E27FC236}">
                <a16:creationId xmlns:a16="http://schemas.microsoft.com/office/drawing/2014/main" id="{5BF30282-0C1D-BA4C-B0E1-A5ECDB659F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825" y="5454000"/>
            <a:ext cx="866775" cy="90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05</a:t>
            </a:r>
          </a:p>
        </p:txBody>
      </p:sp>
      <p:sp>
        <p:nvSpPr>
          <p:cNvPr id="19" name="ChapterTitle1">
            <a:extLst>
              <a:ext uri="{FF2B5EF4-FFF2-40B4-BE49-F238E27FC236}">
                <a16:creationId xmlns:a16="http://schemas.microsoft.com/office/drawing/2014/main" id="{D12A5DF5-8C60-0445-98AC-268963EE57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85900" y="1028903"/>
            <a:ext cx="4288500" cy="48229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cap="all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800" b="0" cap="all">
                <a:solidFill>
                  <a:schemeClr val="accent3"/>
                </a:solidFill>
              </a:defRPr>
            </a:lvl2pPr>
            <a:lvl3pPr marL="0" indent="0">
              <a:buNone/>
              <a:tabLst/>
              <a:defRPr sz="2000" b="1" cap="all"/>
            </a:lvl3pPr>
            <a:lvl4pPr marL="0" indent="0">
              <a:buNone/>
              <a:tabLst/>
              <a:defRPr sz="2000" b="1" cap="all"/>
            </a:lvl4pPr>
            <a:lvl5pPr marL="0" indent="0">
              <a:buNone/>
              <a:tabLst/>
              <a:defRPr sz="2000" b="1" cap="all"/>
            </a:lvl5pPr>
          </a:lstStyle>
          <a:p>
            <a:r>
              <a:rPr lang="fr-FR" dirty="0"/>
              <a:t>Part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24" name="ChapterNum6">
            <a:extLst>
              <a:ext uri="{FF2B5EF4-FFF2-40B4-BE49-F238E27FC236}">
                <a16:creationId xmlns:a16="http://schemas.microsoft.com/office/drawing/2014/main" id="{2EAFB55E-A3A6-5047-88B9-5F489ADE3A1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16675" y="1006475"/>
            <a:ext cx="866775" cy="90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06</a:t>
            </a:r>
          </a:p>
        </p:txBody>
      </p:sp>
      <p:sp>
        <p:nvSpPr>
          <p:cNvPr id="25" name="ChapterNum7">
            <a:extLst>
              <a:ext uri="{FF2B5EF4-FFF2-40B4-BE49-F238E27FC236}">
                <a16:creationId xmlns:a16="http://schemas.microsoft.com/office/drawing/2014/main" id="{A746D684-508E-0141-BB08-7E7713BD854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16675" y="2118356"/>
            <a:ext cx="866775" cy="90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07</a:t>
            </a:r>
          </a:p>
        </p:txBody>
      </p:sp>
      <p:sp>
        <p:nvSpPr>
          <p:cNvPr id="26" name="ChapterNum8">
            <a:extLst>
              <a:ext uri="{FF2B5EF4-FFF2-40B4-BE49-F238E27FC236}">
                <a16:creationId xmlns:a16="http://schemas.microsoft.com/office/drawing/2014/main" id="{59944509-E2C8-1148-8197-851F9A0E382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16675" y="3230237"/>
            <a:ext cx="866775" cy="90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08</a:t>
            </a:r>
          </a:p>
        </p:txBody>
      </p:sp>
      <p:sp>
        <p:nvSpPr>
          <p:cNvPr id="27" name="ChapterNum9">
            <a:extLst>
              <a:ext uri="{FF2B5EF4-FFF2-40B4-BE49-F238E27FC236}">
                <a16:creationId xmlns:a16="http://schemas.microsoft.com/office/drawing/2014/main" id="{2929EFAF-92C2-C741-A7C6-F1A64D35102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16675" y="4342118"/>
            <a:ext cx="866775" cy="90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09</a:t>
            </a:r>
          </a:p>
        </p:txBody>
      </p:sp>
      <p:sp>
        <p:nvSpPr>
          <p:cNvPr id="28" name="ChapterNum10">
            <a:extLst>
              <a:ext uri="{FF2B5EF4-FFF2-40B4-BE49-F238E27FC236}">
                <a16:creationId xmlns:a16="http://schemas.microsoft.com/office/drawing/2014/main" id="{47233934-6E76-344E-BBF6-AB5B47362B8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16675" y="5453999"/>
            <a:ext cx="866775" cy="90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10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2E046FEE-EA58-0440-A56E-22F2A2E7C5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3556" y="6680229"/>
            <a:ext cx="1004887" cy="104714"/>
          </a:xfrm>
          <a:prstGeom prst="rect">
            <a:avLst/>
          </a:prstGeom>
        </p:spPr>
      </p:pic>
      <p:sp>
        <p:nvSpPr>
          <p:cNvPr id="4" name="ChapterSubtitle1">
            <a:extLst>
              <a:ext uri="{FF2B5EF4-FFF2-40B4-BE49-F238E27FC236}">
                <a16:creationId xmlns:a16="http://schemas.microsoft.com/office/drawing/2014/main" id="{138A6B19-45FF-47EA-8BDB-51C39F0C0D4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1484975" y="1512586"/>
            <a:ext cx="4289425" cy="346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PART SUBTITLE</a:t>
            </a:r>
            <a:endParaRPr lang="en-US" dirty="0"/>
          </a:p>
        </p:txBody>
      </p:sp>
      <p:sp>
        <p:nvSpPr>
          <p:cNvPr id="36" name="ChapterTitle2">
            <a:extLst>
              <a:ext uri="{FF2B5EF4-FFF2-40B4-BE49-F238E27FC236}">
                <a16:creationId xmlns:a16="http://schemas.microsoft.com/office/drawing/2014/main" id="{C23D9220-0E90-4F31-B39E-6F32CB73591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485900" y="2124015"/>
            <a:ext cx="4288500" cy="48229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cap="all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800" b="0" cap="all">
                <a:solidFill>
                  <a:schemeClr val="accent3"/>
                </a:solidFill>
              </a:defRPr>
            </a:lvl2pPr>
            <a:lvl3pPr marL="0" indent="0">
              <a:buNone/>
              <a:tabLst/>
              <a:defRPr sz="2000" b="1" cap="all"/>
            </a:lvl3pPr>
            <a:lvl4pPr marL="0" indent="0">
              <a:buNone/>
              <a:tabLst/>
              <a:defRPr sz="2000" b="1" cap="all"/>
            </a:lvl4pPr>
            <a:lvl5pPr marL="0" indent="0">
              <a:buNone/>
              <a:tabLst/>
              <a:defRPr sz="2000" b="1" cap="all"/>
            </a:lvl5pPr>
          </a:lstStyle>
          <a:p>
            <a:r>
              <a:rPr lang="fr-FR" dirty="0"/>
              <a:t>Part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7" name="ChapterSubtitle2">
            <a:extLst>
              <a:ext uri="{FF2B5EF4-FFF2-40B4-BE49-F238E27FC236}">
                <a16:creationId xmlns:a16="http://schemas.microsoft.com/office/drawing/2014/main" id="{93BD8047-40A3-42C9-AC61-60EF6D1A0B6C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1484975" y="2607698"/>
            <a:ext cx="4289425" cy="346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PART SUBTITLE</a:t>
            </a:r>
            <a:endParaRPr lang="en-US" dirty="0"/>
          </a:p>
        </p:txBody>
      </p:sp>
      <p:sp>
        <p:nvSpPr>
          <p:cNvPr id="38" name="ChapterTitle3">
            <a:extLst>
              <a:ext uri="{FF2B5EF4-FFF2-40B4-BE49-F238E27FC236}">
                <a16:creationId xmlns:a16="http://schemas.microsoft.com/office/drawing/2014/main" id="{1A54A332-92F7-4FB1-9143-F7282DE0BBF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486825" y="3230837"/>
            <a:ext cx="4288500" cy="48229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cap="all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800" b="0" cap="all">
                <a:solidFill>
                  <a:schemeClr val="accent3"/>
                </a:solidFill>
              </a:defRPr>
            </a:lvl2pPr>
            <a:lvl3pPr marL="0" indent="0">
              <a:buNone/>
              <a:tabLst/>
              <a:defRPr sz="2000" b="1" cap="all"/>
            </a:lvl3pPr>
            <a:lvl4pPr marL="0" indent="0">
              <a:buNone/>
              <a:tabLst/>
              <a:defRPr sz="2000" b="1" cap="all"/>
            </a:lvl4pPr>
            <a:lvl5pPr marL="0" indent="0">
              <a:buNone/>
              <a:tabLst/>
              <a:defRPr sz="2000" b="1" cap="all"/>
            </a:lvl5pPr>
          </a:lstStyle>
          <a:p>
            <a:r>
              <a:rPr lang="fr-FR" dirty="0"/>
              <a:t>Part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9" name="ChapterSubtitle3">
            <a:extLst>
              <a:ext uri="{FF2B5EF4-FFF2-40B4-BE49-F238E27FC236}">
                <a16:creationId xmlns:a16="http://schemas.microsoft.com/office/drawing/2014/main" id="{4B1A74DB-F034-4634-9640-B4DBE45FEDA7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1485900" y="3714520"/>
            <a:ext cx="4289425" cy="346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PART SUBTITLE</a:t>
            </a:r>
            <a:endParaRPr lang="en-US" dirty="0"/>
          </a:p>
        </p:txBody>
      </p:sp>
      <p:sp>
        <p:nvSpPr>
          <p:cNvPr id="40" name="ChapterTitle4">
            <a:extLst>
              <a:ext uri="{FF2B5EF4-FFF2-40B4-BE49-F238E27FC236}">
                <a16:creationId xmlns:a16="http://schemas.microsoft.com/office/drawing/2014/main" id="{6D71B389-C983-4FE9-87A5-945CB0C139B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485900" y="4344522"/>
            <a:ext cx="4288500" cy="48229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cap="all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800" b="0" cap="all">
                <a:solidFill>
                  <a:schemeClr val="accent3"/>
                </a:solidFill>
              </a:defRPr>
            </a:lvl2pPr>
            <a:lvl3pPr marL="0" indent="0">
              <a:buNone/>
              <a:tabLst/>
              <a:defRPr sz="2000" b="1" cap="all"/>
            </a:lvl3pPr>
            <a:lvl4pPr marL="0" indent="0">
              <a:buNone/>
              <a:tabLst/>
              <a:defRPr sz="2000" b="1" cap="all"/>
            </a:lvl4pPr>
            <a:lvl5pPr marL="0" indent="0">
              <a:buNone/>
              <a:tabLst/>
              <a:defRPr sz="2000" b="1" cap="all"/>
            </a:lvl5pPr>
          </a:lstStyle>
          <a:p>
            <a:r>
              <a:rPr lang="fr-FR" dirty="0"/>
              <a:t>Part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41" name="ChapterSubtitle4">
            <a:extLst>
              <a:ext uri="{FF2B5EF4-FFF2-40B4-BE49-F238E27FC236}">
                <a16:creationId xmlns:a16="http://schemas.microsoft.com/office/drawing/2014/main" id="{A86BA990-D4C5-4366-9B84-76B05303F8CF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1484975" y="4828205"/>
            <a:ext cx="4289425" cy="346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PART SUBTITLE</a:t>
            </a:r>
            <a:endParaRPr lang="en-US" dirty="0"/>
          </a:p>
        </p:txBody>
      </p:sp>
      <p:sp>
        <p:nvSpPr>
          <p:cNvPr id="42" name="ChapterTitle5">
            <a:extLst>
              <a:ext uri="{FF2B5EF4-FFF2-40B4-BE49-F238E27FC236}">
                <a16:creationId xmlns:a16="http://schemas.microsoft.com/office/drawing/2014/main" id="{350D277C-C0AF-45CC-BC09-3094A53D836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487750" y="5454518"/>
            <a:ext cx="4288500" cy="48229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cap="all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800" b="0" cap="all">
                <a:solidFill>
                  <a:schemeClr val="accent3"/>
                </a:solidFill>
              </a:defRPr>
            </a:lvl2pPr>
            <a:lvl3pPr marL="0" indent="0">
              <a:buNone/>
              <a:tabLst/>
              <a:defRPr sz="2000" b="1" cap="all"/>
            </a:lvl3pPr>
            <a:lvl4pPr marL="0" indent="0">
              <a:buNone/>
              <a:tabLst/>
              <a:defRPr sz="2000" b="1" cap="all"/>
            </a:lvl4pPr>
            <a:lvl5pPr marL="0" indent="0">
              <a:buNone/>
              <a:tabLst/>
              <a:defRPr sz="2000" b="1" cap="all"/>
            </a:lvl5pPr>
          </a:lstStyle>
          <a:p>
            <a:r>
              <a:rPr lang="fr-FR" dirty="0"/>
              <a:t>Part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43" name="ChapterSubtitle5">
            <a:extLst>
              <a:ext uri="{FF2B5EF4-FFF2-40B4-BE49-F238E27FC236}">
                <a16:creationId xmlns:a16="http://schemas.microsoft.com/office/drawing/2014/main" id="{7CB60DBE-FF37-4B96-BDFE-03E68798B46B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1486825" y="5938201"/>
            <a:ext cx="4289425" cy="346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PART SUBTITLE</a:t>
            </a:r>
            <a:endParaRPr lang="en-US" dirty="0"/>
          </a:p>
        </p:txBody>
      </p:sp>
      <p:sp>
        <p:nvSpPr>
          <p:cNvPr id="44" name="ChapterTitle6">
            <a:extLst>
              <a:ext uri="{FF2B5EF4-FFF2-40B4-BE49-F238E27FC236}">
                <a16:creationId xmlns:a16="http://schemas.microsoft.com/office/drawing/2014/main" id="{55B5FF25-B8C5-4CD4-96F1-FA44204DD25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396825" y="1006541"/>
            <a:ext cx="4288500" cy="48229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cap="all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800" b="0" cap="all">
                <a:solidFill>
                  <a:schemeClr val="accent3"/>
                </a:solidFill>
              </a:defRPr>
            </a:lvl2pPr>
            <a:lvl3pPr marL="0" indent="0">
              <a:buNone/>
              <a:tabLst/>
              <a:defRPr sz="2000" b="1" cap="all"/>
            </a:lvl3pPr>
            <a:lvl4pPr marL="0" indent="0">
              <a:buNone/>
              <a:tabLst/>
              <a:defRPr sz="2000" b="1" cap="all"/>
            </a:lvl4pPr>
            <a:lvl5pPr marL="0" indent="0">
              <a:buNone/>
              <a:tabLst/>
              <a:defRPr sz="2000" b="1" cap="all"/>
            </a:lvl5pPr>
          </a:lstStyle>
          <a:p>
            <a:r>
              <a:rPr lang="fr-FR" dirty="0"/>
              <a:t>Part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45" name="ChapterSubtitle6">
            <a:extLst>
              <a:ext uri="{FF2B5EF4-FFF2-40B4-BE49-F238E27FC236}">
                <a16:creationId xmlns:a16="http://schemas.microsoft.com/office/drawing/2014/main" id="{A7393BB2-29CE-40C8-813F-D014347E1D1B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7395900" y="1490224"/>
            <a:ext cx="4289425" cy="346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PART SUBTITLE</a:t>
            </a:r>
            <a:endParaRPr lang="en-US" dirty="0"/>
          </a:p>
        </p:txBody>
      </p:sp>
      <p:sp>
        <p:nvSpPr>
          <p:cNvPr id="46" name="ChapterTitle7">
            <a:extLst>
              <a:ext uri="{FF2B5EF4-FFF2-40B4-BE49-F238E27FC236}">
                <a16:creationId xmlns:a16="http://schemas.microsoft.com/office/drawing/2014/main" id="{3656E8B1-BDB4-42BE-A4F7-135014A946B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96825" y="2101653"/>
            <a:ext cx="4288500" cy="48229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cap="all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800" b="0" cap="all">
                <a:solidFill>
                  <a:schemeClr val="accent3"/>
                </a:solidFill>
              </a:defRPr>
            </a:lvl2pPr>
            <a:lvl3pPr marL="0" indent="0">
              <a:buNone/>
              <a:tabLst/>
              <a:defRPr sz="2000" b="1" cap="all"/>
            </a:lvl3pPr>
            <a:lvl4pPr marL="0" indent="0">
              <a:buNone/>
              <a:tabLst/>
              <a:defRPr sz="2000" b="1" cap="all"/>
            </a:lvl4pPr>
            <a:lvl5pPr marL="0" indent="0">
              <a:buNone/>
              <a:tabLst/>
              <a:defRPr sz="2000" b="1" cap="all"/>
            </a:lvl5pPr>
          </a:lstStyle>
          <a:p>
            <a:r>
              <a:rPr lang="fr-FR" dirty="0"/>
              <a:t>Part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47" name="ChapterSubtitle7">
            <a:extLst>
              <a:ext uri="{FF2B5EF4-FFF2-40B4-BE49-F238E27FC236}">
                <a16:creationId xmlns:a16="http://schemas.microsoft.com/office/drawing/2014/main" id="{F08D8755-4460-43F5-A1E8-A66BD68BD32E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7395900" y="2585336"/>
            <a:ext cx="4289425" cy="346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PART SUBTITLE</a:t>
            </a:r>
            <a:endParaRPr lang="en-US" dirty="0"/>
          </a:p>
        </p:txBody>
      </p:sp>
      <p:sp>
        <p:nvSpPr>
          <p:cNvPr id="48" name="ChapterTitle8">
            <a:extLst>
              <a:ext uri="{FF2B5EF4-FFF2-40B4-BE49-F238E27FC236}">
                <a16:creationId xmlns:a16="http://schemas.microsoft.com/office/drawing/2014/main" id="{6FBBF58B-2593-4F11-9E1F-0D493B68C3B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397750" y="3232221"/>
            <a:ext cx="4288500" cy="48229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cap="all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800" b="0" cap="all">
                <a:solidFill>
                  <a:schemeClr val="accent3"/>
                </a:solidFill>
              </a:defRPr>
            </a:lvl2pPr>
            <a:lvl3pPr marL="0" indent="0">
              <a:buNone/>
              <a:tabLst/>
              <a:defRPr sz="2000" b="1" cap="all"/>
            </a:lvl3pPr>
            <a:lvl4pPr marL="0" indent="0">
              <a:buNone/>
              <a:tabLst/>
              <a:defRPr sz="2000" b="1" cap="all"/>
            </a:lvl4pPr>
            <a:lvl5pPr marL="0" indent="0">
              <a:buNone/>
              <a:tabLst/>
              <a:defRPr sz="2000" b="1" cap="all"/>
            </a:lvl5pPr>
          </a:lstStyle>
          <a:p>
            <a:r>
              <a:rPr lang="fr-FR" dirty="0"/>
              <a:t>Part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49" name="ChapterSubtitle8">
            <a:extLst>
              <a:ext uri="{FF2B5EF4-FFF2-40B4-BE49-F238E27FC236}">
                <a16:creationId xmlns:a16="http://schemas.microsoft.com/office/drawing/2014/main" id="{21E355B2-5DA6-4166-900C-E071576EFF35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7396825" y="3715904"/>
            <a:ext cx="4289425" cy="346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PART SUBTITLE</a:t>
            </a:r>
            <a:endParaRPr lang="en-US" dirty="0"/>
          </a:p>
        </p:txBody>
      </p:sp>
      <p:sp>
        <p:nvSpPr>
          <p:cNvPr id="50" name="ChapterTitle9">
            <a:extLst>
              <a:ext uri="{FF2B5EF4-FFF2-40B4-BE49-F238E27FC236}">
                <a16:creationId xmlns:a16="http://schemas.microsoft.com/office/drawing/2014/main" id="{83DF33CF-4D71-49F0-9429-9A6E111EC13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96825" y="4339801"/>
            <a:ext cx="4288500" cy="48229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cap="all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800" b="0" cap="all">
                <a:solidFill>
                  <a:schemeClr val="accent3"/>
                </a:solidFill>
              </a:defRPr>
            </a:lvl2pPr>
            <a:lvl3pPr marL="0" indent="0">
              <a:buNone/>
              <a:tabLst/>
              <a:defRPr sz="2000" b="1" cap="all"/>
            </a:lvl3pPr>
            <a:lvl4pPr marL="0" indent="0">
              <a:buNone/>
              <a:tabLst/>
              <a:defRPr sz="2000" b="1" cap="all"/>
            </a:lvl4pPr>
            <a:lvl5pPr marL="0" indent="0">
              <a:buNone/>
              <a:tabLst/>
              <a:defRPr sz="2000" b="1" cap="all"/>
            </a:lvl5pPr>
          </a:lstStyle>
          <a:p>
            <a:r>
              <a:rPr lang="fr-FR" dirty="0"/>
              <a:t>Part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51" name="ChapterSubtitle9">
            <a:extLst>
              <a:ext uri="{FF2B5EF4-FFF2-40B4-BE49-F238E27FC236}">
                <a16:creationId xmlns:a16="http://schemas.microsoft.com/office/drawing/2014/main" id="{4BF1939F-F7FB-4C8A-85FB-4183B38806C3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7395900" y="4823484"/>
            <a:ext cx="4289425" cy="346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PART SUBTITLE</a:t>
            </a:r>
            <a:endParaRPr lang="en-US" dirty="0"/>
          </a:p>
        </p:txBody>
      </p:sp>
      <p:sp>
        <p:nvSpPr>
          <p:cNvPr id="52" name="ChapterTitle10">
            <a:extLst>
              <a:ext uri="{FF2B5EF4-FFF2-40B4-BE49-F238E27FC236}">
                <a16:creationId xmlns:a16="http://schemas.microsoft.com/office/drawing/2014/main" id="{46DEED83-B6ED-412A-9B09-30BEA959A1D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98675" y="5452570"/>
            <a:ext cx="4288500" cy="48229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2000" b="1" cap="all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800" b="0" cap="all">
                <a:solidFill>
                  <a:schemeClr val="accent3"/>
                </a:solidFill>
              </a:defRPr>
            </a:lvl2pPr>
            <a:lvl3pPr marL="0" indent="0">
              <a:buNone/>
              <a:tabLst/>
              <a:defRPr sz="2000" b="1" cap="all"/>
            </a:lvl3pPr>
            <a:lvl4pPr marL="0" indent="0">
              <a:buNone/>
              <a:tabLst/>
              <a:defRPr sz="2000" b="1" cap="all"/>
            </a:lvl4pPr>
            <a:lvl5pPr marL="0" indent="0">
              <a:buNone/>
              <a:tabLst/>
              <a:defRPr sz="2000" b="1" cap="all"/>
            </a:lvl5pPr>
          </a:lstStyle>
          <a:p>
            <a:r>
              <a:rPr lang="fr-FR" dirty="0"/>
              <a:t>Part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53" name="ChapterSubtitle10">
            <a:extLst>
              <a:ext uri="{FF2B5EF4-FFF2-40B4-BE49-F238E27FC236}">
                <a16:creationId xmlns:a16="http://schemas.microsoft.com/office/drawing/2014/main" id="{3318649C-F4BA-4018-AB5B-0DD126C1BC78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7397750" y="5936253"/>
            <a:ext cx="4289425" cy="346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PART SUBTITLE</a:t>
            </a:r>
            <a:endParaRPr lang="en-US" dirty="0"/>
          </a:p>
        </p:txBody>
      </p:sp>
      <p:sp>
        <p:nvSpPr>
          <p:cNvPr id="7" name="DepartmentRedactorDate">
            <a:extLst>
              <a:ext uri="{FF2B5EF4-FFF2-40B4-BE49-F238E27FC236}">
                <a16:creationId xmlns:a16="http://schemas.microsoft.com/office/drawing/2014/main" id="{5E716338-C581-40FE-A823-8135D0C2A01A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242888" y="6542634"/>
            <a:ext cx="5035550" cy="288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fr-FR" dirty="0" err="1"/>
              <a:t>Department</a:t>
            </a:r>
            <a:r>
              <a:rPr lang="fr-FR" dirty="0"/>
              <a:t> / </a:t>
            </a:r>
            <a:r>
              <a:rPr lang="fr-FR" dirty="0" err="1"/>
              <a:t>Redactor</a:t>
            </a:r>
            <a:r>
              <a:rPr lang="fr-FR" dirty="0"/>
              <a:t> /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82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4" userDrawn="1">
          <p15:clr>
            <a:srgbClr val="547EBF"/>
          </p15:clr>
        </p15:guide>
        <p15:guide id="2" pos="2396" userDrawn="1">
          <p15:clr>
            <a:srgbClr val="FBAE40"/>
          </p15:clr>
        </p15:guide>
        <p15:guide id="3" pos="3638" userDrawn="1">
          <p15:clr>
            <a:srgbClr val="547EBF"/>
          </p15:clr>
        </p15:guide>
        <p15:guide id="4" pos="4042" userDrawn="1">
          <p15:clr>
            <a:srgbClr val="547EBF"/>
          </p15:clr>
        </p15:guide>
        <p15:guide id="5" pos="6024" userDrawn="1">
          <p15:clr>
            <a:srgbClr val="FBAE40"/>
          </p15:clr>
        </p15:guide>
        <p15:guide id="6" pos="7362" userDrawn="1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m">
            <a:extLst>
              <a:ext uri="{FF2B5EF4-FFF2-40B4-BE49-F238E27FC236}">
                <a16:creationId xmlns:a16="http://schemas.microsoft.com/office/drawing/2014/main" id="{D2379710-8140-F949-8434-5E1C062B08D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100" y="1184275"/>
            <a:ext cx="3810000" cy="2733675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400" b="1">
                <a:solidFill>
                  <a:schemeClr val="accent1"/>
                </a:solidFill>
              </a:defRPr>
            </a:lvl1pPr>
            <a:lvl2pPr marL="0" indent="0">
              <a:buNone/>
              <a:tabLst/>
              <a:defRPr sz="9600" b="1">
                <a:solidFill>
                  <a:schemeClr val="accent1"/>
                </a:solidFill>
              </a:defRPr>
            </a:lvl2pPr>
            <a:lvl3pPr marL="0" indent="0">
              <a:buNone/>
              <a:tabLst/>
              <a:defRPr sz="9600" b="1">
                <a:solidFill>
                  <a:schemeClr val="accent1"/>
                </a:solidFill>
              </a:defRPr>
            </a:lvl3pPr>
            <a:lvl4pPr marL="0" indent="0">
              <a:buNone/>
              <a:tabLst/>
              <a:defRPr sz="9600" b="1">
                <a:solidFill>
                  <a:schemeClr val="accent1"/>
                </a:solidFill>
              </a:defRPr>
            </a:lvl4pPr>
            <a:lvl5pPr marL="0" indent="0">
              <a:buNone/>
              <a:tabLst/>
              <a:defRPr sz="9600" b="1">
                <a:solidFill>
                  <a:schemeClr val="accent1"/>
                </a:solidFill>
              </a:defRPr>
            </a:lvl5pPr>
          </a:lstStyle>
          <a:p>
            <a:r>
              <a:rPr lang="fr-FR" dirty="0"/>
              <a:t>00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429E8F4-4113-E947-8520-56E03063F0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3556" y="6680229"/>
            <a:ext cx="1004887" cy="104714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D789FAF3-2759-4D33-9113-DDA03480B47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1450" y="3771900"/>
            <a:ext cx="5191125" cy="7143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4000" b="1" kern="1200" cap="all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 err="1"/>
              <a:t>Chapter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4C6044E2-383F-4AB6-84C9-535CE112A93C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14338" y="4486275"/>
            <a:ext cx="5195887" cy="714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1" kern="1200" cap="all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CHAPTER SUBTITLE</a:t>
            </a:r>
            <a:endParaRPr lang="en-US" dirty="0"/>
          </a:p>
        </p:txBody>
      </p:sp>
      <p:sp>
        <p:nvSpPr>
          <p:cNvPr id="18" name="Speaker">
            <a:extLst>
              <a:ext uri="{FF2B5EF4-FFF2-40B4-BE49-F238E27FC236}">
                <a16:creationId xmlns:a16="http://schemas.microsoft.com/office/drawing/2014/main" id="{ED14EFA8-8C7C-4098-A5A8-F93A22923E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0688" y="5200649"/>
            <a:ext cx="5172075" cy="568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Speaker</a:t>
            </a:r>
            <a:endParaRPr lang="en-US" dirty="0"/>
          </a:p>
        </p:txBody>
      </p:sp>
      <p:sp>
        <p:nvSpPr>
          <p:cNvPr id="7" name="DepartmentRedactorDate">
            <a:extLst>
              <a:ext uri="{FF2B5EF4-FFF2-40B4-BE49-F238E27FC236}">
                <a16:creationId xmlns:a16="http://schemas.microsoft.com/office/drawing/2014/main" id="{30BA36BE-7896-4E8E-B79A-EB86D2BB5E66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14338" y="6600825"/>
            <a:ext cx="4852987" cy="250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fr-FR" dirty="0" err="1"/>
              <a:t>Department</a:t>
            </a:r>
            <a:r>
              <a:rPr lang="fr-FR" dirty="0"/>
              <a:t> / </a:t>
            </a:r>
            <a:r>
              <a:rPr lang="fr-FR" dirty="0" err="1"/>
              <a:t>Redactor</a:t>
            </a:r>
            <a:r>
              <a:rPr lang="fr-FR" dirty="0"/>
              <a:t> /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7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22">
            <a:extLst>
              <a:ext uri="{FF2B5EF4-FFF2-40B4-BE49-F238E27FC236}">
                <a16:creationId xmlns:a16="http://schemas.microsoft.com/office/drawing/2014/main" id="{E73994FC-CE70-C54E-BD72-7D68BAD498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222444"/>
            <a:ext cx="11695112" cy="2159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buNone/>
              <a:defRPr sz="12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 err="1"/>
              <a:t>Breadcrumb</a:t>
            </a:r>
            <a:endParaRPr lang="fr-FR" dirty="0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D6556AC-24E5-3646-BCAB-9EDB710D6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951" y="457715"/>
            <a:ext cx="11705050" cy="360725"/>
          </a:xfrm>
        </p:spPr>
        <p:txBody>
          <a:bodyPr/>
          <a:lstStyle/>
          <a:p>
            <a:r>
              <a:rPr lang="fr-FR" dirty="0"/>
              <a:t>Slide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05B84175-CB4D-E947-A00E-D1C020E75D8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95999" y="957083"/>
            <a:ext cx="10800000" cy="560070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527EEC-202D-B94C-A39C-D7582BDE73D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38478" y="6607175"/>
            <a:ext cx="545855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fld id="{78210625-ECA7-4862-B00E-5DC0AA3A3D4E}" type="slidenum">
              <a:rPr sz="1000" b="0" noProof="1">
                <a:solidFill>
                  <a:srgbClr val="000000"/>
                </a:solidFill>
              </a:rPr>
              <a:pPr algn="ctr"/>
              <a:t>‹#›</a:t>
            </a:fld>
            <a:endParaRPr lang="fr-FR" sz="800" b="0" noProof="1">
              <a:solidFill>
                <a:srgbClr val="000000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C63BB8C-D893-9443-AD5F-3FF14615B9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3556" y="6680229"/>
            <a:ext cx="1004887" cy="104714"/>
          </a:xfrm>
          <a:prstGeom prst="rect">
            <a:avLst/>
          </a:prstGeom>
        </p:spPr>
      </p:pic>
      <p:sp>
        <p:nvSpPr>
          <p:cNvPr id="4" name="DepartmentRedactorDate">
            <a:extLst>
              <a:ext uri="{FF2B5EF4-FFF2-40B4-BE49-F238E27FC236}">
                <a16:creationId xmlns:a16="http://schemas.microsoft.com/office/drawing/2014/main" id="{32480E09-056A-4924-959B-0748CA64804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7365" y="6615258"/>
            <a:ext cx="4246173" cy="2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fr-FR" dirty="0" err="1"/>
              <a:t>Department</a:t>
            </a:r>
            <a:r>
              <a:rPr lang="fr-FR" dirty="0"/>
              <a:t> / </a:t>
            </a:r>
            <a:r>
              <a:rPr lang="fr-FR" dirty="0" err="1"/>
              <a:t>Redactor</a:t>
            </a:r>
            <a:r>
              <a:rPr lang="fr-FR" dirty="0"/>
              <a:t> /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9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D6556AC-24E5-3646-BCAB-9EDB710D6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Slide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1" name="Espace réservé du texte 22">
            <a:extLst>
              <a:ext uri="{FF2B5EF4-FFF2-40B4-BE49-F238E27FC236}">
                <a16:creationId xmlns:a16="http://schemas.microsoft.com/office/drawing/2014/main" id="{243AEF37-214D-8E49-9AF1-AE9AA863FB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231775"/>
            <a:ext cx="11695112" cy="2159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buNone/>
              <a:defRPr sz="12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 err="1"/>
              <a:t>Breadcrumb</a:t>
            </a:r>
            <a:endParaRPr lang="fr-FR" dirty="0"/>
          </a:p>
        </p:txBody>
      </p:sp>
      <p:sp>
        <p:nvSpPr>
          <p:cNvPr id="14" name="Espace réservé du contenu 8">
            <a:extLst>
              <a:ext uri="{FF2B5EF4-FFF2-40B4-BE49-F238E27FC236}">
                <a16:creationId xmlns:a16="http://schemas.microsoft.com/office/drawing/2014/main" id="{7E5FC956-F912-984B-99DF-22A9872DFBE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52413" y="1006475"/>
            <a:ext cx="5780087" cy="560070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5" name="Espace réservé du contenu 8">
            <a:extLst>
              <a:ext uri="{FF2B5EF4-FFF2-40B4-BE49-F238E27FC236}">
                <a16:creationId xmlns:a16="http://schemas.microsoft.com/office/drawing/2014/main" id="{47AC8D51-2CD1-F04D-BCEB-085B3CDBC7C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59501" y="1006475"/>
            <a:ext cx="5778499" cy="560070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FA51DD0-8173-B247-98FB-EE61A75CF34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/>
              <a:t>Department / Redactor / Date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B6E24E-CA47-B74C-805B-A4B11EDF7B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38478" y="6607175"/>
            <a:ext cx="545855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fld id="{78210625-ECA7-4862-B00E-5DC0AA3A3D4E}" type="slidenum">
              <a:rPr sz="1000" b="0" noProof="1">
                <a:solidFill>
                  <a:srgbClr val="000000"/>
                </a:solidFill>
              </a:rPr>
              <a:pPr algn="ctr"/>
              <a:t>‹#›</a:t>
            </a:fld>
            <a:endParaRPr lang="fr-FR" sz="800" b="0" noProof="1">
              <a:solidFill>
                <a:srgbClr val="000000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5BFE201-29F6-4442-B3BF-458E6580B5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3556" y="6680229"/>
            <a:ext cx="1004887" cy="104714"/>
          </a:xfrm>
          <a:prstGeom prst="rect">
            <a:avLst/>
          </a:prstGeom>
        </p:spPr>
      </p:pic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6E2F2789-5E28-4942-A808-D0909C263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87825" y="6606000"/>
            <a:ext cx="1080861" cy="252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lang="fr-FR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54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D6556AC-24E5-3646-BCAB-9EDB710D6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Slide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1" name="Espace réservé du texte 22">
            <a:extLst>
              <a:ext uri="{FF2B5EF4-FFF2-40B4-BE49-F238E27FC236}">
                <a16:creationId xmlns:a16="http://schemas.microsoft.com/office/drawing/2014/main" id="{243AEF37-214D-8E49-9AF1-AE9AA863FB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231775"/>
            <a:ext cx="11695112" cy="2159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buNone/>
              <a:defRPr sz="12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 err="1"/>
              <a:t>Breadcrumb</a:t>
            </a:r>
            <a:endParaRPr lang="fr-FR" dirty="0"/>
          </a:p>
        </p:txBody>
      </p:sp>
      <p:sp>
        <p:nvSpPr>
          <p:cNvPr id="15" name="Espace réservé du contenu 8">
            <a:extLst>
              <a:ext uri="{FF2B5EF4-FFF2-40B4-BE49-F238E27FC236}">
                <a16:creationId xmlns:a16="http://schemas.microsoft.com/office/drawing/2014/main" id="{B0E77C10-AD10-F646-91E4-ED2050D74F2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52414" y="1006475"/>
            <a:ext cx="3808412" cy="560070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6" name="Espace réservé du contenu 8">
            <a:extLst>
              <a:ext uri="{FF2B5EF4-FFF2-40B4-BE49-F238E27FC236}">
                <a16:creationId xmlns:a16="http://schemas.microsoft.com/office/drawing/2014/main" id="{838C7524-A1B5-D946-87F3-03C323F7879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87826" y="1006475"/>
            <a:ext cx="3816350" cy="560070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7" name="Espace réservé du contenu 8">
            <a:extLst>
              <a:ext uri="{FF2B5EF4-FFF2-40B4-BE49-F238E27FC236}">
                <a16:creationId xmlns:a16="http://schemas.microsoft.com/office/drawing/2014/main" id="{24E56ED7-12A3-0F43-80A9-B23AED214B5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131176" y="1006475"/>
            <a:ext cx="3806824" cy="560070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572B5-8060-5C44-8433-6F48EEA7B9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38478" y="6607175"/>
            <a:ext cx="545855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fld id="{78210625-ECA7-4862-B00E-5DC0AA3A3D4E}" type="slidenum">
              <a:rPr sz="1000" b="0" noProof="1">
                <a:solidFill>
                  <a:srgbClr val="000000"/>
                </a:solidFill>
              </a:rPr>
              <a:pPr algn="ctr"/>
              <a:t>‹#›</a:t>
            </a:fld>
            <a:endParaRPr lang="fr-FR" sz="800" b="0" noProof="1">
              <a:solidFill>
                <a:srgbClr val="000000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04C1A51-B076-BF4B-AA3D-70262FD3EF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3556" y="6680229"/>
            <a:ext cx="1004887" cy="104714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6482E90-18A9-E24F-BB91-8A13BAE2E1E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/>
              <a:t>Department / Redactor / Date</a:t>
            </a:r>
            <a:endParaRPr lang="fr-FR" dirty="0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FBD2297E-863E-934D-B055-5EA5FE32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87825" y="6606000"/>
            <a:ext cx="1080861" cy="252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lang="fr-FR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746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D6556AC-24E5-3646-BCAB-9EDB710D6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Slide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1" name="Espace réservé du texte 22">
            <a:extLst>
              <a:ext uri="{FF2B5EF4-FFF2-40B4-BE49-F238E27FC236}">
                <a16:creationId xmlns:a16="http://schemas.microsoft.com/office/drawing/2014/main" id="{243AEF37-214D-8E49-9AF1-AE9AA863FB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231775"/>
            <a:ext cx="11695112" cy="2159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buNone/>
              <a:defRPr sz="12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 err="1"/>
              <a:t>Breadcrumb</a:t>
            </a:r>
            <a:endParaRPr lang="fr-FR" dirty="0"/>
          </a:p>
        </p:txBody>
      </p:sp>
      <p:sp>
        <p:nvSpPr>
          <p:cNvPr id="16" name="Espace réservé du contenu 8">
            <a:extLst>
              <a:ext uri="{FF2B5EF4-FFF2-40B4-BE49-F238E27FC236}">
                <a16:creationId xmlns:a16="http://schemas.microsoft.com/office/drawing/2014/main" id="{FBE57144-A46D-1E40-8117-B75F42E125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52413" y="1006475"/>
            <a:ext cx="2827337" cy="560070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7" name="Espace réservé du contenu 8">
            <a:extLst>
              <a:ext uri="{FF2B5EF4-FFF2-40B4-BE49-F238E27FC236}">
                <a16:creationId xmlns:a16="http://schemas.microsoft.com/office/drawing/2014/main" id="{AC9BE962-51D8-414F-84A5-B364C5EED17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203575" y="1006475"/>
            <a:ext cx="2828925" cy="560070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8" name="Espace réservé du contenu 8">
            <a:extLst>
              <a:ext uri="{FF2B5EF4-FFF2-40B4-BE49-F238E27FC236}">
                <a16:creationId xmlns:a16="http://schemas.microsoft.com/office/drawing/2014/main" id="{8D37707B-F381-B246-9880-610D157D583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59501" y="1006475"/>
            <a:ext cx="2828924" cy="560070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19" name="Espace réservé du contenu 8">
            <a:extLst>
              <a:ext uri="{FF2B5EF4-FFF2-40B4-BE49-F238E27FC236}">
                <a16:creationId xmlns:a16="http://schemas.microsoft.com/office/drawing/2014/main" id="{00753B6A-DC6D-414F-894F-F3E48DC84F6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115427" y="1006475"/>
            <a:ext cx="2822574" cy="5600700"/>
          </a:xfrm>
          <a:prstGeom prst="rect">
            <a:avLst/>
          </a:prstGeom>
        </p:spPr>
        <p:txBody>
          <a:bodyPr lIns="251999" tIns="251999" rIns="251999" bIns="251999"/>
          <a:lstStyle>
            <a:lvl1pPr marL="177800" indent="-1778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20000"/>
              <a:buFont typeface="Wingdings" pitchFamily="2" charset="2"/>
              <a:buChar char="§"/>
              <a:tabLst/>
              <a:defRPr sz="1800" b="1">
                <a:solidFill>
                  <a:schemeClr val="tx1"/>
                </a:solidFill>
              </a:defRPr>
            </a:lvl1pPr>
            <a:lvl2pPr marL="355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600">
                <a:solidFill>
                  <a:schemeClr val="tx1"/>
                </a:solidFill>
              </a:defRPr>
            </a:lvl2pPr>
            <a:lvl3pPr marL="533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3pPr>
            <a:lvl4pPr marL="889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4pPr>
            <a:lvl5pPr marL="12446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5pPr>
            <a:lvl6pPr marL="14224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6pPr>
            <a:lvl7pPr marL="16002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7pPr>
            <a:lvl8pPr marL="17780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8pPr>
            <a:lvl9pPr marL="1955800" indent="-177800">
              <a:lnSpc>
                <a:spcPct val="100000"/>
              </a:lnSpc>
              <a:spcBef>
                <a:spcPts val="1200"/>
              </a:spcBef>
              <a:buFont typeface="Police système"/>
              <a:buChar char="-"/>
              <a:tabLst/>
              <a:defRPr sz="1400">
                <a:solidFill>
                  <a:schemeClr val="accent2"/>
                </a:solidFill>
              </a:defRPr>
            </a:lvl9pPr>
          </a:lstStyle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DB317E3-12FD-3A40-A459-6B04C8A4DE8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38478" y="6607175"/>
            <a:ext cx="545855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fld id="{78210625-ECA7-4862-B00E-5DC0AA3A3D4E}" type="slidenum">
              <a:rPr sz="1000" b="0" noProof="1">
                <a:solidFill>
                  <a:srgbClr val="000000"/>
                </a:solidFill>
              </a:rPr>
              <a:pPr algn="ctr"/>
              <a:t>‹#›</a:t>
            </a:fld>
            <a:endParaRPr lang="fr-FR" sz="800" b="0" noProof="1">
              <a:solidFill>
                <a:srgbClr val="000000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4ADA374-F791-2E4D-8365-75566BD39B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3556" y="6680229"/>
            <a:ext cx="1004887" cy="104714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51ED960-44EA-4B4C-827F-B959F7B2F5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/>
              <a:t>Department / Redactor / Date</a:t>
            </a:r>
            <a:endParaRPr lang="fr-FR" dirty="0"/>
          </a:p>
        </p:txBody>
      </p: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D8ABF251-30ED-5642-BF09-C63C47EFB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87825" y="6606000"/>
            <a:ext cx="1080861" cy="252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lang="fr-FR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163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AF85FE-49F9-3842-AD19-F2B795AE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51" y="467046"/>
            <a:ext cx="11705050" cy="3607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dirty="0"/>
              <a:t>Slide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60B9B0-82A8-C043-B85E-97A6BD156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3999" y="6607175"/>
            <a:ext cx="3806825" cy="2508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dirty="0" err="1"/>
              <a:t>Department</a:t>
            </a:r>
            <a:r>
              <a:rPr lang="fr-FR" dirty="0"/>
              <a:t> / </a:t>
            </a:r>
            <a:r>
              <a:rPr lang="fr-FR" dirty="0" err="1"/>
              <a:t>Redactor</a:t>
            </a:r>
            <a:r>
              <a:rPr lang="fr-FR" dirty="0"/>
              <a:t> / Date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1C56627-9171-A94B-A622-871E9A29760E}"/>
              </a:ext>
            </a:extLst>
          </p:cNvPr>
          <p:cNvSpPr txBox="1"/>
          <p:nvPr userDrawn="1"/>
        </p:nvSpPr>
        <p:spPr>
          <a:xfrm>
            <a:off x="10718799" y="6661574"/>
            <a:ext cx="1378508" cy="144000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 lIns="54000" tIns="0" rIns="0" bIns="0" rtlCol="0" anchor="ctr" anchorCtr="0">
            <a:noAutofit/>
          </a:bodyPr>
          <a:lstStyle/>
          <a:p>
            <a:pPr algn="l"/>
            <a:r>
              <a:rPr lang="fr-FR" sz="1000" dirty="0"/>
              <a:t>Renault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E7BD51-9DD3-7648-A5C3-C3D479EC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87825" y="6606000"/>
            <a:ext cx="1080861" cy="252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lang="fr-FR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5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00C92B38-99CA-4DCA-98A5-AFCDF19611C4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5677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6" r:id="rId2"/>
    <p:sldLayoutId id="2147483649" r:id="rId3"/>
    <p:sldLayoutId id="2147483663" r:id="rId4"/>
    <p:sldLayoutId id="2147483669" r:id="rId5"/>
    <p:sldLayoutId id="2147483668" r:id="rId6"/>
    <p:sldLayoutId id="2147483665" r:id="rId7"/>
    <p:sldLayoutId id="2147483666" r:id="rId8"/>
    <p:sldLayoutId id="2147483667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4" r:id="rId1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  <p15:guide id="3" orient="horz" pos="158" userDrawn="1">
          <p15:clr>
            <a:srgbClr val="F26B43"/>
          </p15:clr>
        </p15:guide>
        <p15:guide id="4" orient="horz" pos="316" userDrawn="1">
          <p15:clr>
            <a:srgbClr val="F26B43"/>
          </p15:clr>
        </p15:guide>
        <p15:guide id="7" pos="7520" userDrawn="1">
          <p15:clr>
            <a:srgbClr val="F26B43"/>
          </p15:clr>
        </p15:guide>
        <p15:guide id="11" orient="horz" pos="474" userDrawn="1">
          <p15:clr>
            <a:srgbClr val="F26B43"/>
          </p15:clr>
        </p15:guide>
        <p15:guide id="12" orient="horz" pos="634" userDrawn="1">
          <p15:clr>
            <a:srgbClr val="F26B43"/>
          </p15:clr>
        </p15:guide>
        <p15:guide id="13" orient="horz" pos="4162" userDrawn="1">
          <p15:clr>
            <a:srgbClr val="F26B43"/>
          </p15:clr>
        </p15:guide>
        <p15:guide id="14" pos="3800" userDrawn="1">
          <p15:clr>
            <a:srgbClr val="F26B43"/>
          </p15:clr>
        </p15:guide>
        <p15:guide id="15" orient="horz" pos="2356" userDrawn="1">
          <p15:clr>
            <a:srgbClr val="F26B43"/>
          </p15:clr>
        </p15:guide>
        <p15:guide id="16" pos="3880" userDrawn="1">
          <p15:clr>
            <a:srgbClr val="F26B43"/>
          </p15:clr>
        </p15:guide>
        <p15:guide id="17" orient="horz" pos="2438" userDrawn="1">
          <p15:clr>
            <a:srgbClr val="F26B43"/>
          </p15:clr>
        </p15:guide>
        <p15:guide id="18" pos="5042" userDrawn="1">
          <p15:clr>
            <a:srgbClr val="FBAE40"/>
          </p15:clr>
        </p15:guide>
        <p15:guide id="19" pos="5122" userDrawn="1">
          <p15:clr>
            <a:srgbClr val="FBAE40"/>
          </p15:clr>
        </p15:guide>
        <p15:guide id="20" pos="2638" userDrawn="1">
          <p15:clr>
            <a:srgbClr val="FBAE40"/>
          </p15:clr>
        </p15:guide>
        <p15:guide id="21" pos="2558" userDrawn="1">
          <p15:clr>
            <a:srgbClr val="FBAE40"/>
          </p15:clr>
        </p15:guide>
        <p15:guide id="22" pos="2018" userDrawn="1">
          <p15:clr>
            <a:srgbClr val="FDE53C"/>
          </p15:clr>
        </p15:guide>
        <p15:guide id="23" pos="1940" userDrawn="1">
          <p15:clr>
            <a:srgbClr val="FDE53C"/>
          </p15:clr>
        </p15:guide>
        <p15:guide id="24" pos="5662" userDrawn="1">
          <p15:clr>
            <a:srgbClr val="FDE53C"/>
          </p15:clr>
        </p15:guide>
        <p15:guide id="25" pos="5740" userDrawn="1">
          <p15:clr>
            <a:srgbClr val="FDE53C"/>
          </p15:clr>
        </p15:guide>
        <p15:guide id="26" pos="6887" userDrawn="1">
          <p15:clr>
            <a:srgbClr val="FDE53C"/>
          </p15:clr>
        </p15:guide>
        <p15:guide id="27" pos="794" userDrawn="1">
          <p15:clr>
            <a:srgbClr val="FDE53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Department">
            <a:extLst>
              <a:ext uri="{FF2B5EF4-FFF2-40B4-BE49-F238E27FC236}">
                <a16:creationId xmlns:a16="http://schemas.microsoft.com/office/drawing/2014/main" id="{1EB1373F-61C1-6143-B5FB-169ACAD2CD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04000" y="4296123"/>
            <a:ext cx="5528500" cy="250825"/>
          </a:xfrm>
        </p:spPr>
        <p:txBody>
          <a:bodyPr/>
          <a:lstStyle>
            <a:lvl1pPr>
              <a:defRPr/>
            </a:lvl1pPr>
            <a:lvl3pPr>
              <a:defRPr lang="fr-FR" sz="1200" kern="1200" cap="all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</a:lstStyle>
          <a:p>
            <a:pPr marL="7938" lvl="2">
              <a:lnSpc>
                <a:spcPct val="200000"/>
              </a:lnSpc>
              <a:spcBef>
                <a:spcPts val="500"/>
              </a:spcBef>
            </a:pPr>
            <a:r>
              <a:rPr lang="en-US" dirty="0"/>
              <a:t>  Department</a:t>
            </a:r>
            <a:endParaRPr lang="fr-FR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67D772FE-EDF9-2743-864F-1931377CAE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prstGeom prst="rect">
            <a:avLst/>
          </a:prstGeom>
        </p:spPr>
        <p:txBody>
          <a:bodyPr lIns="0" tIns="0" rIns="0" bIns="0" anchor="t" anchorCtr="0"/>
          <a:lstStyle/>
          <a:p>
            <a:r>
              <a:t>Evaluation Performance Perception Laterale</a:t>
            </a:r>
          </a:p>
        </p:txBody>
      </p:sp>
      <p:sp>
        <p:nvSpPr>
          <p:cNvPr id="15" name="TextRedactor">
            <a:extLst>
              <a:ext uri="{FF2B5EF4-FFF2-40B4-BE49-F238E27FC236}">
                <a16:creationId xmlns:a16="http://schemas.microsoft.com/office/drawing/2014/main" id="{243079FF-3F29-4453-9326-757602533D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Mathieu Delannoy</a:t>
            </a:r>
          </a:p>
        </p:txBody>
      </p:sp>
      <p:sp>
        <p:nvSpPr>
          <p:cNvPr id="19" name="TextDate">
            <a:extLst>
              <a:ext uri="{FF2B5EF4-FFF2-40B4-BE49-F238E27FC236}">
                <a16:creationId xmlns:a16="http://schemas.microsoft.com/office/drawing/2014/main" id="{1C85B495-AE5F-4332-A1FB-B08FCFE5C1E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01/05/2020</a:t>
            </a:r>
          </a:p>
        </p:txBody>
      </p:sp>
      <p:sp>
        <p:nvSpPr>
          <p:cNvPr id="21" name="Subtitle">
            <a:extLst>
              <a:ext uri="{FF2B5EF4-FFF2-40B4-BE49-F238E27FC236}">
                <a16:creationId xmlns:a16="http://schemas.microsoft.com/office/drawing/2014/main" id="{834D3F49-769F-407F-AC55-51C11EB8AF2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ZF FrCam </a:t>
            </a:r>
            <a:r>
              <a:rPr>
                <a:solidFill>
                  <a:srgbClr val="FF0000"/>
                </a:solidFill>
              </a:rPr>
              <a:t>SW5.1</a:t>
            </a:r>
            <a:r>
              <a:t>RSA Fusion </a:t>
            </a:r>
            <a:r>
              <a:rPr>
                <a:solidFill>
                  <a:srgbClr val="FF0000"/>
                </a:solidFill>
              </a:rPr>
              <a:t>RM5.1</a:t>
            </a:r>
          </a:p>
        </p:txBody>
      </p:sp>
    </p:spTree>
    <p:extLst>
      <p:ext uri="{BB962C8B-B14F-4D97-AF65-F5344CB8AC3E}">
        <p14:creationId xmlns:p14="http://schemas.microsoft.com/office/powerpoint/2010/main" val="284437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22">
            <a:extLst>
              <a:ext uri="{FF2B5EF4-FFF2-40B4-BE49-F238E27FC236}">
                <a16:creationId xmlns:a16="http://schemas.microsoft.com/office/drawing/2014/main" id="{E73994FC-CE70-C54E-BD72-7D68BAD498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D6556AC-24E5-3646-BCAB-9EDB710D6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13" name="ChapterNum1">
            <a:extLst>
              <a:ext uri="{FF2B5EF4-FFF2-40B4-BE49-F238E27FC236}">
                <a16:creationId xmlns:a16="http://schemas.microsoft.com/office/drawing/2014/main" id="{05F4EFC2-37C7-4440-9239-ADF996B175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prstGeom prst="rect">
            <a:avLst/>
          </a:prstGeom>
        </p:spPr>
        <p:txBody>
          <a:bodyPr lIns="0" tIns="0" rIns="0" bIns="0" anchor="ctr"/>
          <a:lstStyle/>
          <a:p>
            <a:r>
              <a:t>01</a:t>
            </a:r>
          </a:p>
        </p:txBody>
      </p:sp>
      <p:sp>
        <p:nvSpPr>
          <p:cNvPr id="14" name="ChapterNum2">
            <a:extLst>
              <a:ext uri="{FF2B5EF4-FFF2-40B4-BE49-F238E27FC236}">
                <a16:creationId xmlns:a16="http://schemas.microsoft.com/office/drawing/2014/main" id="{13EBD99A-8963-824E-9612-1FD2087537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prstGeom prst="rect">
            <a:avLst/>
          </a:prstGeom>
        </p:spPr>
        <p:txBody>
          <a:bodyPr lIns="0" tIns="0" rIns="0" bIns="0" anchor="ctr"/>
          <a:lstStyle/>
          <a:p>
            <a:r>
              <a:t>02</a:t>
            </a:r>
          </a:p>
        </p:txBody>
      </p:sp>
      <p:sp>
        <p:nvSpPr>
          <p:cNvPr id="15" name="ChapterNum3">
            <a:extLst>
              <a:ext uri="{FF2B5EF4-FFF2-40B4-BE49-F238E27FC236}">
                <a16:creationId xmlns:a16="http://schemas.microsoft.com/office/drawing/2014/main" id="{7706B9C5-A3E1-F04A-A79F-D74C935AC6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prstGeom prst="rect">
            <a:avLst/>
          </a:prstGeom>
        </p:spPr>
        <p:txBody>
          <a:bodyPr lIns="0" tIns="0" rIns="0" bIns="0" anchor="ctr"/>
          <a:lstStyle/>
          <a:p>
            <a:r>
              <a:t>03</a:t>
            </a:r>
          </a:p>
        </p:txBody>
      </p:sp>
      <p:sp>
        <p:nvSpPr>
          <p:cNvPr id="16" name="ChapterNum4">
            <a:extLst>
              <a:ext uri="{FF2B5EF4-FFF2-40B4-BE49-F238E27FC236}">
                <a16:creationId xmlns:a16="http://schemas.microsoft.com/office/drawing/2014/main" id="{A88271AF-01FF-4F45-BEF7-106F3E589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prstGeom prst="rect">
            <a:avLst/>
          </a:prstGeom>
        </p:spPr>
        <p:txBody>
          <a:bodyPr lIns="0" tIns="0" rIns="0" bIns="0" anchor="ctr"/>
          <a:lstStyle/>
          <a:p>
            <a:r>
              <a:t>04</a:t>
            </a:r>
          </a:p>
        </p:txBody>
      </p:sp>
      <p:sp>
        <p:nvSpPr>
          <p:cNvPr id="17" name="ChapterNum5">
            <a:extLst>
              <a:ext uri="{FF2B5EF4-FFF2-40B4-BE49-F238E27FC236}">
                <a16:creationId xmlns:a16="http://schemas.microsoft.com/office/drawing/2014/main" id="{5BF30282-0C1D-BA4C-B0E1-A5ECDB659F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prstGeom prst="rect">
            <a:avLst/>
          </a:prstGeom>
        </p:spPr>
        <p:txBody>
          <a:bodyPr lIns="0" tIns="0" rIns="0" bIns="0" anchor="ctr"/>
          <a:lstStyle/>
          <a:p>
            <a:r>
              <a:t>05</a:t>
            </a:r>
          </a:p>
        </p:txBody>
      </p:sp>
      <p:sp>
        <p:nvSpPr>
          <p:cNvPr id="19" name="ChapterTitle1">
            <a:extLst>
              <a:ext uri="{FF2B5EF4-FFF2-40B4-BE49-F238E27FC236}">
                <a16:creationId xmlns:a16="http://schemas.microsoft.com/office/drawing/2014/main" id="{D12A5DF5-8C60-0445-98AC-268963EE57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prstGeom prst="rect">
            <a:avLst/>
          </a:prstGeom>
        </p:spPr>
        <p:txBody>
          <a:bodyPr lIns="0" tIns="0" rIns="0" bIns="0" anchor="b"/>
          <a:lstStyle/>
          <a:p>
            <a:r>
              <a:t>Histogramms</a:t>
            </a:r>
          </a:p>
        </p:txBody>
      </p:sp>
      <p:sp>
        <p:nvSpPr>
          <p:cNvPr id="24" name="ChapterNum6">
            <a:extLst>
              <a:ext uri="{FF2B5EF4-FFF2-40B4-BE49-F238E27FC236}">
                <a16:creationId xmlns:a16="http://schemas.microsoft.com/office/drawing/2014/main" id="{2EAFB55E-A3A6-5047-88B9-5F489ADE3A1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prstGeom prst="rect">
            <a:avLst/>
          </a:prstGeom>
        </p:spPr>
        <p:txBody>
          <a:bodyPr lIns="0" tIns="0" rIns="0" bIns="0" anchor="ctr"/>
          <a:lstStyle/>
          <a:p>
            <a:r>
              <a:t>06</a:t>
            </a:r>
          </a:p>
        </p:txBody>
      </p:sp>
      <p:sp>
        <p:nvSpPr>
          <p:cNvPr id="25" name="ChapterNum7">
            <a:extLst>
              <a:ext uri="{FF2B5EF4-FFF2-40B4-BE49-F238E27FC236}">
                <a16:creationId xmlns:a16="http://schemas.microsoft.com/office/drawing/2014/main" id="{A746D684-508E-0141-BB08-7E7713BD854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prstGeom prst="rect">
            <a:avLst/>
          </a:prstGeom>
        </p:spPr>
        <p:txBody>
          <a:bodyPr lIns="0" tIns="0" rIns="0" bIns="0" anchor="ctr"/>
          <a:lstStyle/>
          <a:p>
            <a:r>
              <a:t>07</a:t>
            </a:r>
          </a:p>
        </p:txBody>
      </p:sp>
      <p:sp>
        <p:nvSpPr>
          <p:cNvPr id="26" name="ChapterNum8">
            <a:extLst>
              <a:ext uri="{FF2B5EF4-FFF2-40B4-BE49-F238E27FC236}">
                <a16:creationId xmlns:a16="http://schemas.microsoft.com/office/drawing/2014/main" id="{59944509-E2C8-1148-8197-851F9A0E382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prstGeom prst="rect">
            <a:avLst/>
          </a:prstGeom>
        </p:spPr>
        <p:txBody>
          <a:bodyPr lIns="0" tIns="0" rIns="0" bIns="0" anchor="ctr"/>
          <a:lstStyle/>
          <a:p>
            <a:r>
              <a:t>08</a:t>
            </a:r>
          </a:p>
        </p:txBody>
      </p:sp>
      <p:sp>
        <p:nvSpPr>
          <p:cNvPr id="27" name="ChapterNum9">
            <a:extLst>
              <a:ext uri="{FF2B5EF4-FFF2-40B4-BE49-F238E27FC236}">
                <a16:creationId xmlns:a16="http://schemas.microsoft.com/office/drawing/2014/main" id="{2929EFAF-92C2-C741-A7C6-F1A64D35102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ChapterNum10">
            <a:extLst>
              <a:ext uri="{FF2B5EF4-FFF2-40B4-BE49-F238E27FC236}">
                <a16:creationId xmlns:a16="http://schemas.microsoft.com/office/drawing/2014/main" id="{47233934-6E76-344E-BBF6-AB5B47362B8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ChapterSubtitle1">
            <a:extLst>
              <a:ext uri="{FF2B5EF4-FFF2-40B4-BE49-F238E27FC236}">
                <a16:creationId xmlns:a16="http://schemas.microsoft.com/office/drawing/2014/main" id="{138A6B19-45FF-47EA-8BDB-51C39F0C0D4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FrCam SW5.1 / Fusion RM5.1</a:t>
            </a:r>
          </a:p>
        </p:txBody>
      </p:sp>
      <p:sp>
        <p:nvSpPr>
          <p:cNvPr id="36" name="ChapterTitle2">
            <a:extLst>
              <a:ext uri="{FF2B5EF4-FFF2-40B4-BE49-F238E27FC236}">
                <a16:creationId xmlns:a16="http://schemas.microsoft.com/office/drawing/2014/main" id="{C23D9220-0E90-4F31-B39E-6F32CB73591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prstGeom prst="rect">
            <a:avLst/>
          </a:prstGeom>
        </p:spPr>
        <p:txBody>
          <a:bodyPr lIns="0" tIns="0" rIns="0" bIns="0" anchor="b"/>
          <a:lstStyle/>
          <a:p>
            <a:r>
              <a:t>Offset C0</a:t>
            </a:r>
          </a:p>
        </p:txBody>
      </p:sp>
      <p:sp>
        <p:nvSpPr>
          <p:cNvPr id="37" name="ChapterSubtitle2">
            <a:extLst>
              <a:ext uri="{FF2B5EF4-FFF2-40B4-BE49-F238E27FC236}">
                <a16:creationId xmlns:a16="http://schemas.microsoft.com/office/drawing/2014/main" id="{93BD8047-40A3-42C9-AC61-60EF6D1A0B6C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FrCam SW5.1 / Fusion RM5.1</a:t>
            </a:r>
          </a:p>
        </p:txBody>
      </p:sp>
      <p:sp>
        <p:nvSpPr>
          <p:cNvPr id="38" name="ChapterTitle3">
            <a:extLst>
              <a:ext uri="{FF2B5EF4-FFF2-40B4-BE49-F238E27FC236}">
                <a16:creationId xmlns:a16="http://schemas.microsoft.com/office/drawing/2014/main" id="{1A54A332-92F7-4FB1-9143-F7282DE0BBF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prstGeom prst="rect">
            <a:avLst/>
          </a:prstGeom>
        </p:spPr>
        <p:txBody>
          <a:bodyPr lIns="0" tIns="0" rIns="0" bIns="0" anchor="b"/>
          <a:lstStyle/>
          <a:p>
            <a:r>
              <a:t>Yaw C1</a:t>
            </a:r>
          </a:p>
        </p:txBody>
      </p:sp>
      <p:sp>
        <p:nvSpPr>
          <p:cNvPr id="39" name="ChapterSubtitle3">
            <a:extLst>
              <a:ext uri="{FF2B5EF4-FFF2-40B4-BE49-F238E27FC236}">
                <a16:creationId xmlns:a16="http://schemas.microsoft.com/office/drawing/2014/main" id="{4B1A74DB-F034-4634-9640-B4DBE45FEDA7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FrCam SW5.1 / Fusion RM5.1</a:t>
            </a:r>
          </a:p>
        </p:txBody>
      </p:sp>
      <p:sp>
        <p:nvSpPr>
          <p:cNvPr id="40" name="ChapterTitle4">
            <a:extLst>
              <a:ext uri="{FF2B5EF4-FFF2-40B4-BE49-F238E27FC236}">
                <a16:creationId xmlns:a16="http://schemas.microsoft.com/office/drawing/2014/main" id="{6D71B389-C983-4FE9-87A5-945CB0C139B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prstGeom prst="rect">
            <a:avLst/>
          </a:prstGeom>
        </p:spPr>
        <p:txBody>
          <a:bodyPr lIns="0" tIns="0" rIns="0" bIns="0" anchor="b"/>
          <a:lstStyle/>
          <a:p>
            <a:r>
              <a:t>Curvature C2</a:t>
            </a:r>
          </a:p>
        </p:txBody>
      </p:sp>
      <p:sp>
        <p:nvSpPr>
          <p:cNvPr id="41" name="ChapterSubtitle4">
            <a:extLst>
              <a:ext uri="{FF2B5EF4-FFF2-40B4-BE49-F238E27FC236}">
                <a16:creationId xmlns:a16="http://schemas.microsoft.com/office/drawing/2014/main" id="{A86BA990-D4C5-4366-9B84-76B05303F8CF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FrCam SW5.1 / Fusion RM5.1</a:t>
            </a:r>
          </a:p>
        </p:txBody>
      </p:sp>
      <p:sp>
        <p:nvSpPr>
          <p:cNvPr id="42" name="ChapterTitle5">
            <a:extLst>
              <a:ext uri="{FF2B5EF4-FFF2-40B4-BE49-F238E27FC236}">
                <a16:creationId xmlns:a16="http://schemas.microsoft.com/office/drawing/2014/main" id="{350D277C-C0AF-45CC-BC09-3094A53D836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prstGeom prst="rect">
            <a:avLst/>
          </a:prstGeom>
        </p:spPr>
        <p:txBody>
          <a:bodyPr lIns="0" tIns="0" rIns="0" bIns="0" anchor="b"/>
          <a:lstStyle/>
          <a:p>
            <a:r>
              <a:t>Proj. Offset yL40m</a:t>
            </a:r>
          </a:p>
        </p:txBody>
      </p:sp>
      <p:sp>
        <p:nvSpPr>
          <p:cNvPr id="43" name="ChapterSubtitle5">
            <a:extLst>
              <a:ext uri="{FF2B5EF4-FFF2-40B4-BE49-F238E27FC236}">
                <a16:creationId xmlns:a16="http://schemas.microsoft.com/office/drawing/2014/main" id="{7CB60DBE-FF37-4B96-BDFE-03E68798B46B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FrCam SW5.1 / Fusion RM5.1</a:t>
            </a:r>
          </a:p>
        </p:txBody>
      </p:sp>
      <p:sp>
        <p:nvSpPr>
          <p:cNvPr id="44" name="ChapterTitle6">
            <a:extLst>
              <a:ext uri="{FF2B5EF4-FFF2-40B4-BE49-F238E27FC236}">
                <a16:creationId xmlns:a16="http://schemas.microsoft.com/office/drawing/2014/main" id="{55B5FF25-B8C5-4CD4-96F1-FA44204DD25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prstGeom prst="rect">
            <a:avLst/>
          </a:prstGeom>
        </p:spPr>
        <p:txBody>
          <a:bodyPr lIns="0" tIns="0" rIns="0" bIns="0" anchor="b"/>
          <a:lstStyle/>
          <a:p>
            <a:r>
              <a:t>Proj. LaneWidth</a:t>
            </a:r>
          </a:p>
        </p:txBody>
      </p:sp>
      <p:sp>
        <p:nvSpPr>
          <p:cNvPr id="45" name="ChapterSubtitle6">
            <a:extLst>
              <a:ext uri="{FF2B5EF4-FFF2-40B4-BE49-F238E27FC236}">
                <a16:creationId xmlns:a16="http://schemas.microsoft.com/office/drawing/2014/main" id="{A7393BB2-29CE-40C8-813F-D014347E1D1B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FrCam SW5.1 / Fusion RM5.1</a:t>
            </a:r>
          </a:p>
        </p:txBody>
      </p:sp>
      <p:sp>
        <p:nvSpPr>
          <p:cNvPr id="46" name="ChapterTitle7">
            <a:extLst>
              <a:ext uri="{FF2B5EF4-FFF2-40B4-BE49-F238E27FC236}">
                <a16:creationId xmlns:a16="http://schemas.microsoft.com/office/drawing/2014/main" id="{3656E8B1-BDB4-42BE-A4F7-135014A946B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prstGeom prst="rect">
            <a:avLst/>
          </a:prstGeom>
        </p:spPr>
        <p:txBody>
          <a:bodyPr lIns="0" tIns="0" rIns="0" bIns="0" anchor="b"/>
          <a:lstStyle/>
          <a:p>
            <a:r>
              <a:t>ViewRange</a:t>
            </a:r>
          </a:p>
        </p:txBody>
      </p:sp>
      <p:sp>
        <p:nvSpPr>
          <p:cNvPr id="47" name="ChapterSubtitle7">
            <a:extLst>
              <a:ext uri="{FF2B5EF4-FFF2-40B4-BE49-F238E27FC236}">
                <a16:creationId xmlns:a16="http://schemas.microsoft.com/office/drawing/2014/main" id="{F08D8755-4460-43F5-A1E8-A66BD68BD32E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FrCam SW5.1 / Fusion RM5.1</a:t>
            </a:r>
          </a:p>
        </p:txBody>
      </p:sp>
      <p:sp>
        <p:nvSpPr>
          <p:cNvPr id="48" name="ChapterTitle8">
            <a:extLst>
              <a:ext uri="{FF2B5EF4-FFF2-40B4-BE49-F238E27FC236}">
                <a16:creationId xmlns:a16="http://schemas.microsoft.com/office/drawing/2014/main" id="{6FBBF58B-2593-4F11-9E1F-0D493B68C3B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prstGeom prst="rect">
            <a:avLst/>
          </a:prstGeom>
        </p:spPr>
        <p:txBody>
          <a:bodyPr lIns="0" tIns="0" rIns="0" bIns="0" anchor="b"/>
          <a:lstStyle/>
          <a:p>
            <a:r>
              <a:t>Quality</a:t>
            </a:r>
          </a:p>
        </p:txBody>
      </p:sp>
      <p:sp>
        <p:nvSpPr>
          <p:cNvPr id="49" name="ChapterSubtitle8">
            <a:extLst>
              <a:ext uri="{FF2B5EF4-FFF2-40B4-BE49-F238E27FC236}">
                <a16:creationId xmlns:a16="http://schemas.microsoft.com/office/drawing/2014/main" id="{21E355B2-5DA6-4166-900C-E071576EFF35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FrCam SW5.1 / Fusion RM5.1</a:t>
            </a:r>
          </a:p>
        </p:txBody>
      </p:sp>
      <p:sp>
        <p:nvSpPr>
          <p:cNvPr id="50" name="ChapterTitle9">
            <a:extLst>
              <a:ext uri="{FF2B5EF4-FFF2-40B4-BE49-F238E27FC236}">
                <a16:creationId xmlns:a16="http://schemas.microsoft.com/office/drawing/2014/main" id="{83DF33CF-4D71-49F0-9429-9A6E111EC13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51" name="ChapterSubtitle9">
            <a:extLst>
              <a:ext uri="{FF2B5EF4-FFF2-40B4-BE49-F238E27FC236}">
                <a16:creationId xmlns:a16="http://schemas.microsoft.com/office/drawing/2014/main" id="{4BF1939F-F7FB-4C8A-85FB-4183B38806C3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" name="ChapterTitle10">
            <a:extLst>
              <a:ext uri="{FF2B5EF4-FFF2-40B4-BE49-F238E27FC236}">
                <a16:creationId xmlns:a16="http://schemas.microsoft.com/office/drawing/2014/main" id="{46DEED83-B6ED-412A-9B09-30BEA959A1D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53" name="ChapterSubtitle10">
            <a:extLst>
              <a:ext uri="{FF2B5EF4-FFF2-40B4-BE49-F238E27FC236}">
                <a16:creationId xmlns:a16="http://schemas.microsoft.com/office/drawing/2014/main" id="{3318649C-F4BA-4018-AB5B-0DD126C1BC78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DepartmentRedactorDate">
            <a:extLst>
              <a:ext uri="{FF2B5EF4-FFF2-40B4-BE49-F238E27FC236}">
                <a16:creationId xmlns:a16="http://schemas.microsoft.com/office/drawing/2014/main" id="{5E716338-C581-40FE-A823-8135D0C2A01A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DEA-TVC3/Mathieu Delannoy / 01/05/2020</a:t>
            </a:r>
          </a:p>
        </p:txBody>
      </p:sp>
    </p:spTree>
    <p:extLst>
      <p:ext uri="{BB962C8B-B14F-4D97-AF65-F5344CB8AC3E}">
        <p14:creationId xmlns:p14="http://schemas.microsoft.com/office/powerpoint/2010/main" val="50368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m">
            <a:extLst>
              <a:ext uri="{FF2B5EF4-FFF2-40B4-BE49-F238E27FC236}">
                <a16:creationId xmlns:a16="http://schemas.microsoft.com/office/drawing/2014/main" id="{D2379710-8140-F949-8434-5E1C062B08D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prstGeom prst="rect">
            <a:avLst/>
          </a:prstGeom>
        </p:spPr>
        <p:txBody>
          <a:bodyPr lIns="0" tIns="0" rIns="0" bIns="0" anchor="b"/>
          <a:lstStyle/>
          <a:p>
            <a:r>
              <a:t>01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D789FAF3-2759-4D33-9113-DDA03480B47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Histogramms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4C6044E2-383F-4AB6-84C9-535CE112A93C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FrCam SW5.1 / Fusion RM5.1</a:t>
            </a:r>
          </a:p>
        </p:txBody>
      </p:sp>
      <p:sp>
        <p:nvSpPr>
          <p:cNvPr id="18" name="Speaker">
            <a:extLst>
              <a:ext uri="{FF2B5EF4-FFF2-40B4-BE49-F238E27FC236}">
                <a16:creationId xmlns:a16="http://schemas.microsoft.com/office/drawing/2014/main" id="{ED14EFA8-8C7C-4098-A5A8-F93A22923E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DepartmentRedactorDate">
            <a:extLst>
              <a:ext uri="{FF2B5EF4-FFF2-40B4-BE49-F238E27FC236}">
                <a16:creationId xmlns:a16="http://schemas.microsoft.com/office/drawing/2014/main" id="{30BA36BE-7896-4E8E-B79A-EB86D2BB5E66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DEA-TVC3/Mathieu Delannoy / 01/05/2020</a:t>
            </a:r>
          </a:p>
        </p:txBody>
      </p:sp>
    </p:spTree>
    <p:extLst>
      <p:ext uri="{BB962C8B-B14F-4D97-AF65-F5344CB8AC3E}">
        <p14:creationId xmlns:p14="http://schemas.microsoft.com/office/powerpoint/2010/main" val="259307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22">
            <a:extLst>
              <a:ext uri="{FF2B5EF4-FFF2-40B4-BE49-F238E27FC236}">
                <a16:creationId xmlns:a16="http://schemas.microsoft.com/office/drawing/2014/main" id="{E73994FC-CE70-C54E-BD72-7D68BAD498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D6556AC-24E5-3646-BCAB-9EDB710D6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t>Histogramms</a:t>
            </a:r>
            <a:r>
              <a:rPr>
                <a:solidFill>
                  <a:srgbClr val="FFC000"/>
                </a:solidFill>
              </a:rPr>
              <a:t>-FrCam SW5.1 / Fusion RM5.1</a:t>
            </a:r>
          </a:p>
        </p:txBody>
      </p:sp>
      <p:sp>
        <p:nvSpPr>
          <p:cNvPr id="4" name="DepartmentRedactorDate">
            <a:extLst>
              <a:ext uri="{FF2B5EF4-FFF2-40B4-BE49-F238E27FC236}">
                <a16:creationId xmlns:a16="http://schemas.microsoft.com/office/drawing/2014/main" id="{32480E09-056A-4924-959B-0748CA64804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DEA-TVC3/Mathieu Delannoy / 01/05/2020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F7937-9BA1-47F0-B75E-186805D303D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946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Groupe Renault 2019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C33"/>
      </a:accent1>
      <a:accent2>
        <a:srgbClr val="535659"/>
      </a:accent2>
      <a:accent3>
        <a:srgbClr val="BBBCBC"/>
      </a:accent3>
      <a:accent4>
        <a:srgbClr val="007396"/>
      </a:accent4>
      <a:accent5>
        <a:srgbClr val="43B02A"/>
      </a:accent5>
      <a:accent6>
        <a:srgbClr val="CB333B"/>
      </a:accent6>
      <a:hlink>
        <a:srgbClr val="000000"/>
      </a:hlink>
      <a:folHlink>
        <a:srgbClr val="97999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lIns="0" tIns="0" rIns="0" bIns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9_GR_PowerPoint_Template_V013.pptx" id="{4373C2FC-F800-5041-980F-D1EB168A3CE0}" vid="{2313FDF9-FC2C-FF44-A27C-84ABDDEA3C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8DED0432447B4093BF9CA9103620D9" ma:contentTypeVersion="12" ma:contentTypeDescription="Create a new document." ma:contentTypeScope="" ma:versionID="cdc7d43be9312d029aebcde432487843">
  <xsd:schema xmlns:xsd="http://www.w3.org/2001/XMLSchema" xmlns:xs="http://www.w3.org/2001/XMLSchema" xmlns:p="http://schemas.microsoft.com/office/2006/metadata/properties" xmlns:ns3="6142cde8-ffc6-4a45-b1b5-26a3af978680" xmlns:ns4="d02705b8-3556-4d8a-854c-2b54156e1abf" targetNamespace="http://schemas.microsoft.com/office/2006/metadata/properties" ma:root="true" ma:fieldsID="117a4d340d017ff6c8f751e8341664f2" ns3:_="" ns4:_="">
    <xsd:import namespace="6142cde8-ffc6-4a45-b1b5-26a3af978680"/>
    <xsd:import namespace="d02705b8-3556-4d8a-854c-2b54156e1a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42cde8-ffc6-4a45-b1b5-26a3af9786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2705b8-3556-4d8a-854c-2b54156e1ab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BA2B0E-1EEE-4F9F-A402-46449BE952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42cde8-ffc6-4a45-b1b5-26a3af978680"/>
    <ds:schemaRef ds:uri="d02705b8-3556-4d8a-854c-2b54156e1a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92AF14-2485-4350-B148-A031D3E185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5428B4-4495-4A7F-8E2A-7EE921581ED5}">
  <ds:schemaRefs>
    <ds:schemaRef ds:uri="http://schemas.microsoft.com/office/2006/documentManagement/types"/>
    <ds:schemaRef ds:uri="http://schemas.microsoft.com/office/infopath/2007/PartnerControls"/>
    <ds:schemaRef ds:uri="6142cde8-ffc6-4a45-b1b5-26a3af978680"/>
    <ds:schemaRef ds:uri="http://purl.org/dc/elements/1.1/"/>
    <ds:schemaRef ds:uri="http://schemas.microsoft.com/office/2006/metadata/properties"/>
    <ds:schemaRef ds:uri="d02705b8-3556-4d8a-854c-2b54156e1abf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G_GROUPE RENAULT_PowerPoint template_EN_v7</Template>
  <TotalTime>73</TotalTime>
  <Words>109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Police système</vt:lpstr>
      <vt:lpstr>Wingdings</vt:lpstr>
      <vt:lpstr>Thème Office</vt:lpstr>
      <vt:lpstr>PowerPoint Presentation</vt:lpstr>
      <vt:lpstr>AGENDA</vt:lpstr>
      <vt:lpstr>PowerPoint Presentation</vt:lpstr>
      <vt:lpstr>Histogramms-FrCam SW5.1 / Fusion RM5.1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DELANNOY Mathieu</dc:creator>
  <cp:keywords/>
  <dc:description/>
  <cp:lastModifiedBy>DELANNOY Mathieu</cp:lastModifiedBy>
  <cp:revision>36</cp:revision>
  <dcterms:created xsi:type="dcterms:W3CDTF">2020-04-30T14:13:25Z</dcterms:created>
  <dcterms:modified xsi:type="dcterms:W3CDTF">2020-05-01T07:59:18Z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2020-04-30T14:13:59Z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089bd53a-d794-46b8-8dfa-0000a546af32</vt:lpwstr>
  </property>
  <property fmtid="{D5CDD505-2E9C-101B-9397-08002B2CF9AE}" pid="8" name="MSIP_Label_fd1c0902-ed92-4fed-896d-2e7725de02d4_ContentBits">
    <vt:lpwstr>2</vt:lpwstr>
  </property>
  <property fmtid="{D5CDD505-2E9C-101B-9397-08002B2CF9AE}" pid="9" name="ContentTypeId">
    <vt:lpwstr>0x0101006E8DED0432447B4093BF9CA9103620D9</vt:lpwstr>
  </property>
</Properties>
</file>