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7BBA194A-4AEC-4731-B7CE-966FECCFA023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541D-42A2-4181-B890-C5B6936B5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FFE33-B7FF-44B4-80A3-76E68CBB2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8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MathWorks,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Juande Manjon Perez</dc:creator>
  <cp:lastModifiedBy>DELANNOY Mathieu</cp:lastModifiedBy>
  <cp:revision>12</cp:revision>
  <dcterms:created xsi:type="dcterms:W3CDTF">2014-10-29T15:36:00Z</dcterms:created>
  <dcterms:modified xsi:type="dcterms:W3CDTF">2020-04-30T14:05:45Z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2020-04-30T13:59:54Z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bb2f919e-9e17-419b-ba01-0000d5e81f89</vt:lpwstr>
  </property>
  <property fmtid="{D5CDD505-2E9C-101B-9397-08002B2CF9AE}" pid="8" name="MSIP_Label_fd1c0902-ed92-4fed-896d-2e7725de02d4_ContentBits">
    <vt:lpwstr>2</vt:lpwstr>
  </property>
</Properties>
</file>