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9"/>
  </p:normalViewPr>
  <p:slideViewPr>
    <p:cSldViewPr snapToGrid="0" snapToObjects="1" showGuides="1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247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B15C097-1937-C042-A2FA-3FA804350531}"/>
              </a:ext>
            </a:extLst>
          </p:cNvPr>
          <p:cNvGrpSpPr>
            <a:grpSpLocks noChangeAspect="1"/>
          </p:cNvGrpSpPr>
          <p:nvPr/>
        </p:nvGrpSpPr>
        <p:grpSpPr>
          <a:xfrm>
            <a:off x="285752" y="285749"/>
            <a:ext cx="1485195" cy="155315"/>
            <a:chOff x="7712075" y="4803775"/>
            <a:chExt cx="1214438" cy="12700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10A6D6D-64DE-B94A-8A8D-F23D6F712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4B711C9-FA14-4648-BF03-BBD70AEEAD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588FF6F-1DD0-474B-A4FE-A3EFD21E9B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ED60C18-8681-8E4E-9AA7-A65F2C8008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C7C1B33-5573-8741-AA73-46BEF3E181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5F8BD04-2468-E04D-BA33-3AF56CF1B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D2E945A-8ED3-6345-A44A-0565994556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D15E131-580F-1D4C-870B-226031AF3E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A57657C-F0F0-2B4A-B92B-8FFE471CD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B4B6D88-1BD7-F54C-9D1B-74DBD8B610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63F7BC-67D6-0543-963A-8CE7E3D072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BC50F8A-6D53-3A49-AED4-3D9599C22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58C279E-F4D2-B242-8F06-365921CAA5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75698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'image des diapositives 7">
            <a:extLst>
              <a:ext uri="{FF2B5EF4-FFF2-40B4-BE49-F238E27FC236}">
                <a16:creationId xmlns:a16="http://schemas.microsoft.com/office/drawing/2014/main" id="{45A0CC9F-496E-F04A-A1FC-D4B7D07E0B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E42E61C-3FB7-8D4A-A4AA-EC29226C1DEE}"/>
              </a:ext>
            </a:extLst>
          </p:cNvPr>
          <p:cNvGrpSpPr>
            <a:grpSpLocks noChangeAspect="1"/>
          </p:cNvGrpSpPr>
          <p:nvPr/>
        </p:nvGrpSpPr>
        <p:grpSpPr>
          <a:xfrm>
            <a:off x="285752" y="285749"/>
            <a:ext cx="1485195" cy="155315"/>
            <a:chOff x="7712075" y="4803775"/>
            <a:chExt cx="1214438" cy="12700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D01D899-3635-4C42-ACCD-56B5D4692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C0BE3C8-F739-374D-9104-98B99D103C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18586C-5E61-0748-B806-FBF0E7947F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637DBAC-45CF-154A-ACFC-6C6EAB249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182096E-24C3-8E4E-B13A-1DBED77C5D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2A53FB-1E04-2F44-A827-BFE189B5E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8B3A76B-ACE1-2C42-BDDA-7D823E5A08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4CEE598-6873-204B-A475-891244AF89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2372F0B-97CA-7443-9D9F-7AA91114F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A96DF13-4D69-3E4F-80F7-82566ECD40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4CD4A4C-CD38-6A41-B3E5-8ABABF394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0102D7A-34BB-134D-841D-B3697832B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822E1E-B825-444A-B13D-F72F2411C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Espace réservé des notes 23">
            <a:extLst>
              <a:ext uri="{FF2B5EF4-FFF2-40B4-BE49-F238E27FC236}">
                <a16:creationId xmlns:a16="http://schemas.microsoft.com/office/drawing/2014/main" id="{9378D8B6-C1F9-6B47-BBA7-5B49B3112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071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 dirty="0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083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ARK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95F5AD3-B32F-6642-9893-BBBD65FBD398}"/>
              </a:ext>
            </a:extLst>
          </p:cNvPr>
          <p:cNvGrpSpPr/>
          <p:nvPr userDrawn="1"/>
        </p:nvGrpSpPr>
        <p:grpSpPr>
          <a:xfrm>
            <a:off x="251999" y="1006475"/>
            <a:ext cx="11686001" cy="5600700"/>
            <a:chOff x="251999" y="1006475"/>
            <a:chExt cx="11686001" cy="5600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DC9B58-A783-9C49-B232-8F063DFCE184}"/>
                </a:ext>
              </a:extLst>
            </p:cNvPr>
            <p:cNvSpPr/>
            <p:nvPr userDrawn="1"/>
          </p:nvSpPr>
          <p:spPr>
            <a:xfrm>
              <a:off x="251999" y="1006475"/>
              <a:ext cx="11686001" cy="5600700"/>
            </a:xfrm>
            <a:prstGeom prst="rect">
              <a:avLst/>
            </a:prstGeom>
            <a:solidFill>
              <a:srgbClr val="535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2149F61-C8EB-BD49-814B-AF8A98023E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893467" y="1006475"/>
              <a:ext cx="10044533" cy="5600700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Department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en-US" dirty="0"/>
              <a:t>  Department</a:t>
            </a:r>
            <a:endParaRPr lang="fr-FR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000" y="3029507"/>
            <a:ext cx="11181600" cy="57210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bg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accent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5" name="TextRedactor">
            <a:extLst>
              <a:ext uri="{FF2B5EF4-FFF2-40B4-BE49-F238E27FC236}">
                <a16:creationId xmlns:a16="http://schemas.microsoft.com/office/drawing/2014/main" id="{243079FF-3F29-4453-9326-757602533D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4000" y="4558798"/>
            <a:ext cx="5528500" cy="24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REDACTOR</a:t>
            </a:r>
          </a:p>
        </p:txBody>
      </p:sp>
      <p:sp>
        <p:nvSpPr>
          <p:cNvPr id="19" name="TextDate">
            <a:extLst>
              <a:ext uri="{FF2B5EF4-FFF2-40B4-BE49-F238E27FC236}">
                <a16:creationId xmlns:a16="http://schemas.microsoft.com/office/drawing/2014/main" id="{1C85B495-AE5F-4332-A1FB-B08FCFE5C1E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4000" y="4826609"/>
            <a:ext cx="5528500" cy="24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  <a:endParaRPr lang="en-US" dirty="0"/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834D3F49-769F-407F-AC55-51C11EB8AF2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4000" y="3613466"/>
            <a:ext cx="11181600" cy="385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fr-FR" dirty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8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B0E77C10-AD10-F646-91E4-ED2050D74F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4" y="1006475"/>
            <a:ext cx="3808412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38C7524-A1B5-D946-87F3-03C323F787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87826" y="1006475"/>
            <a:ext cx="3816350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4E56ED7-12A3-0F43-80A9-B23AED214B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31176" y="1006475"/>
            <a:ext cx="380682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573B94A7-66CE-4049-9ACD-9989BC3C5F4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2414" y="3870326"/>
            <a:ext cx="3808412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82AD4AA3-F183-DC4C-A1C4-00E89C8DA00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87826" y="3870326"/>
            <a:ext cx="3816350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1E18925-CFA6-D04A-AF49-D45CDFDFD8F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31176" y="3870326"/>
            <a:ext cx="380682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4C32C7-C598-B840-8A1C-2B9F2133F7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63A8CE7-B4D7-E34B-8F65-C37FC7FCA2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7D8D69-9D8A-D34C-9C33-514B01B3598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799D5C15-015A-1744-8A33-CE9E6D553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FBE57144-A46D-1E40-8117-B75F42E125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2827337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AC9BE962-51D8-414F-84A5-B364C5EED1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03575" y="1006475"/>
            <a:ext cx="2828925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8D37707B-F381-B246-9880-610D157D583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59501" y="1006475"/>
            <a:ext cx="282892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00753B6A-DC6D-414F-894F-F3E48DC84F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15427" y="1006475"/>
            <a:ext cx="282257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04D9D8D9-ECF5-9F41-91F9-0EF17E719E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52413" y="3870326"/>
            <a:ext cx="2827337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E9FA583-ED5B-6842-8BB8-E16BD08D72E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03575" y="3870326"/>
            <a:ext cx="2828925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D0536C13-D5F9-1842-8A24-A81A4E95242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59501" y="3870326"/>
            <a:ext cx="282892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D91273E5-5F78-6344-878E-C9AF45F5A2B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115427" y="3870326"/>
            <a:ext cx="282257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C60930-F025-A241-8D16-2184FD88EE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9DAEAFB-6B99-9D4C-8E8C-0C4842D6CF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77F801-95E4-4946-94A9-876BE6AAA4F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8B0BFF6-7F85-C64B-B22A-AB78DC95A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88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18D2C57D-1C0A-384B-AAC8-C8E7A0E96C2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607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2520000" rIns="360000" bIns="360000" anchor="t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2C9FF7-627C-464E-A7DD-88D579ABB5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9AF504-3018-C44F-958B-7211B92E9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4C55D16-6449-8A41-B232-287B2ED429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02D6E048-0838-B345-AF85-DF8A40F7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97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95722808-042F-AC43-99C1-259DC51356F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87279" y="3242578"/>
            <a:ext cx="2217443" cy="372845"/>
            <a:chOff x="3136900" y="2330450"/>
            <a:chExt cx="2870201" cy="482600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C76A72D-9CFE-8E4A-9E6D-FF5F2895D7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33EBE9D-7B70-6746-9534-58A93E8C9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632E9F56-A344-6E4B-B8D9-9887244346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49BB7FF-ABB1-E84F-B494-722F23C4D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087508E-83E3-1642-9A5D-3693EFE299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B50EFF20-2371-3D4F-AA93-1F339003DB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3B572E8-44DD-E84F-8B61-292B2EA571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16358E6-12B3-C448-AFF3-5F4CAA666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66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645538C6-24EA-1545-AA82-FF912F3BAFC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488424" y="3246257"/>
            <a:ext cx="1215152" cy="365486"/>
            <a:chOff x="3348" y="2012"/>
            <a:chExt cx="984" cy="296"/>
          </a:xfrm>
        </p:grpSpPr>
        <p:sp>
          <p:nvSpPr>
            <p:cNvPr id="20" name="AutoShape 3">
              <a:extLst>
                <a:ext uri="{FF2B5EF4-FFF2-40B4-BE49-F238E27FC236}">
                  <a16:creationId xmlns:a16="http://schemas.microsoft.com/office/drawing/2014/main" id="{CBA381F7-2087-5F4C-AC05-E91B145857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6211063-015F-4343-B9F4-CCA1BB42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AD30A21-8A96-FF4D-8C9D-286461E2C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6C14E07-CBA5-9B4A-B594-9D89710A3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E10697E-5CB0-4940-874F-B8145BB86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8DC1CA5D-6559-8F43-AAD3-13877BF4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99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0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DC9B58-A783-9C49-B232-8F063DFCE184}"/>
              </a:ext>
            </a:extLst>
          </p:cNvPr>
          <p:cNvSpPr/>
          <p:nvPr userDrawn="1"/>
        </p:nvSpPr>
        <p:spPr>
          <a:xfrm>
            <a:off x="251999" y="1006475"/>
            <a:ext cx="11686001" cy="5600700"/>
          </a:xfrm>
          <a:prstGeom prst="rect">
            <a:avLst/>
          </a:prstGeom>
          <a:solidFill>
            <a:srgbClr val="F7F7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23A2A49-C879-B74A-A6B0-1B7196E0A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2300" y="1006475"/>
            <a:ext cx="10045700" cy="5600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 userDrawn="1"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04000" y="3029507"/>
            <a:ext cx="11181600" cy="1026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tx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08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A51FD2E5-A716-E348-9A25-4346233766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0824" y="1006475"/>
            <a:ext cx="11687175" cy="5600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1800000" rIns="360000" bIns="360000" anchor="t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8AF9FD-23C4-FE4D-92D5-1EF11828FC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04000" y="5882618"/>
            <a:ext cx="5528500" cy="250825"/>
          </a:xfrm>
        </p:spPr>
        <p:txBody>
          <a:bodyPr/>
          <a:lstStyle>
            <a:lvl1pPr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BAB86562-D34A-9940-B129-D33C349DF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000" y="4561201"/>
            <a:ext cx="11181600" cy="10274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bg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accent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92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951" y="457715"/>
            <a:ext cx="11705050" cy="360725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13" name="ChapterNum1">
            <a:extLst>
              <a:ext uri="{FF2B5EF4-FFF2-40B4-BE49-F238E27FC236}">
                <a16:creationId xmlns:a16="http://schemas.microsoft.com/office/drawing/2014/main" id="{05F4EFC2-37C7-4440-9239-ADF996B175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01839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  <p:sp>
        <p:nvSpPr>
          <p:cNvPr id="14" name="ChapterNum2">
            <a:extLst>
              <a:ext uri="{FF2B5EF4-FFF2-40B4-BE49-F238E27FC236}">
                <a16:creationId xmlns:a16="http://schemas.microsoft.com/office/drawing/2014/main" id="{13EBD99A-8963-824E-9612-1FD2087537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118356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</a:t>
            </a:r>
          </a:p>
        </p:txBody>
      </p:sp>
      <p:sp>
        <p:nvSpPr>
          <p:cNvPr id="15" name="ChapterNum3">
            <a:extLst>
              <a:ext uri="{FF2B5EF4-FFF2-40B4-BE49-F238E27FC236}">
                <a16:creationId xmlns:a16="http://schemas.microsoft.com/office/drawing/2014/main" id="{7706B9C5-A3E1-F04A-A79F-D74C935AC6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3230237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03</a:t>
            </a:r>
          </a:p>
        </p:txBody>
      </p:sp>
      <p:sp>
        <p:nvSpPr>
          <p:cNvPr id="16" name="ChapterNum4">
            <a:extLst>
              <a:ext uri="{FF2B5EF4-FFF2-40B4-BE49-F238E27FC236}">
                <a16:creationId xmlns:a16="http://schemas.microsoft.com/office/drawing/2014/main" id="{A88271AF-01FF-4F45-BEF7-106F3E589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825" y="434211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</a:t>
            </a:r>
          </a:p>
        </p:txBody>
      </p:sp>
      <p:sp>
        <p:nvSpPr>
          <p:cNvPr id="17" name="ChapterNum5">
            <a:extLst>
              <a:ext uri="{FF2B5EF4-FFF2-40B4-BE49-F238E27FC236}">
                <a16:creationId xmlns:a16="http://schemas.microsoft.com/office/drawing/2014/main" id="{5BF30282-0C1D-BA4C-B0E1-A5ECDB659F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5454000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05</a:t>
            </a:r>
          </a:p>
        </p:txBody>
      </p:sp>
      <p:sp>
        <p:nvSpPr>
          <p:cNvPr id="19" name="ChapterTitle1">
            <a:extLst>
              <a:ext uri="{FF2B5EF4-FFF2-40B4-BE49-F238E27FC236}">
                <a16:creationId xmlns:a16="http://schemas.microsoft.com/office/drawing/2014/main" id="{D12A5DF5-8C60-0445-98AC-268963EE5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5900" y="1028903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4" name="ChapterNum6">
            <a:extLst>
              <a:ext uri="{FF2B5EF4-FFF2-40B4-BE49-F238E27FC236}">
                <a16:creationId xmlns:a16="http://schemas.microsoft.com/office/drawing/2014/main" id="{2EAFB55E-A3A6-5047-88B9-5F489ADE3A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6675" y="1006475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</a:t>
            </a:r>
          </a:p>
        </p:txBody>
      </p:sp>
      <p:sp>
        <p:nvSpPr>
          <p:cNvPr id="25" name="ChapterNum7">
            <a:extLst>
              <a:ext uri="{FF2B5EF4-FFF2-40B4-BE49-F238E27FC236}">
                <a16:creationId xmlns:a16="http://schemas.microsoft.com/office/drawing/2014/main" id="{A746D684-508E-0141-BB08-7E7713BD85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6675" y="2118356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07</a:t>
            </a:r>
          </a:p>
        </p:txBody>
      </p:sp>
      <p:sp>
        <p:nvSpPr>
          <p:cNvPr id="26" name="ChapterNum8">
            <a:extLst>
              <a:ext uri="{FF2B5EF4-FFF2-40B4-BE49-F238E27FC236}">
                <a16:creationId xmlns:a16="http://schemas.microsoft.com/office/drawing/2014/main" id="{59944509-E2C8-1148-8197-851F9A0E38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16675" y="3230237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08</a:t>
            </a:r>
          </a:p>
        </p:txBody>
      </p:sp>
      <p:sp>
        <p:nvSpPr>
          <p:cNvPr id="27" name="ChapterNum9">
            <a:extLst>
              <a:ext uri="{FF2B5EF4-FFF2-40B4-BE49-F238E27FC236}">
                <a16:creationId xmlns:a16="http://schemas.microsoft.com/office/drawing/2014/main" id="{2929EFAF-92C2-C741-A7C6-F1A64D3510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16675" y="434211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09</a:t>
            </a:r>
          </a:p>
        </p:txBody>
      </p:sp>
      <p:sp>
        <p:nvSpPr>
          <p:cNvPr id="28" name="ChapterNum10">
            <a:extLst>
              <a:ext uri="{FF2B5EF4-FFF2-40B4-BE49-F238E27FC236}">
                <a16:creationId xmlns:a16="http://schemas.microsoft.com/office/drawing/2014/main" id="{47233934-6E76-344E-BBF6-AB5B47362B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16675" y="5453999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10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E046FEE-EA58-0440-A56E-22F2A2E7C5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4" name="ChapterSubtitle1">
            <a:extLst>
              <a:ext uri="{FF2B5EF4-FFF2-40B4-BE49-F238E27FC236}">
                <a16:creationId xmlns:a16="http://schemas.microsoft.com/office/drawing/2014/main" id="{138A6B19-45FF-47EA-8BDB-51C39F0C0D4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484975" y="1512586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36" name="ChapterTitle2">
            <a:extLst>
              <a:ext uri="{FF2B5EF4-FFF2-40B4-BE49-F238E27FC236}">
                <a16:creationId xmlns:a16="http://schemas.microsoft.com/office/drawing/2014/main" id="{C23D9220-0E90-4F31-B39E-6F32CB7359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85900" y="2124015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7" name="ChapterSubtitle2">
            <a:extLst>
              <a:ext uri="{FF2B5EF4-FFF2-40B4-BE49-F238E27FC236}">
                <a16:creationId xmlns:a16="http://schemas.microsoft.com/office/drawing/2014/main" id="{93BD8047-40A3-42C9-AC61-60EF6D1A0B6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484975" y="2607698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38" name="ChapterTitle3">
            <a:extLst>
              <a:ext uri="{FF2B5EF4-FFF2-40B4-BE49-F238E27FC236}">
                <a16:creationId xmlns:a16="http://schemas.microsoft.com/office/drawing/2014/main" id="{1A54A332-92F7-4FB1-9143-F7282DE0BB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86825" y="3230837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9" name="ChapterSubtitle3">
            <a:extLst>
              <a:ext uri="{FF2B5EF4-FFF2-40B4-BE49-F238E27FC236}">
                <a16:creationId xmlns:a16="http://schemas.microsoft.com/office/drawing/2014/main" id="{4B1A74DB-F034-4634-9640-B4DBE45FEDA7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485900" y="3714520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0" name="ChapterTitle4">
            <a:extLst>
              <a:ext uri="{FF2B5EF4-FFF2-40B4-BE49-F238E27FC236}">
                <a16:creationId xmlns:a16="http://schemas.microsoft.com/office/drawing/2014/main" id="{6D71B389-C983-4FE9-87A5-945CB0C139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85900" y="4344522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1" name="ChapterSubtitle4">
            <a:extLst>
              <a:ext uri="{FF2B5EF4-FFF2-40B4-BE49-F238E27FC236}">
                <a16:creationId xmlns:a16="http://schemas.microsoft.com/office/drawing/2014/main" id="{A86BA990-D4C5-4366-9B84-76B05303F8C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484975" y="4828205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2" name="ChapterTitle5">
            <a:extLst>
              <a:ext uri="{FF2B5EF4-FFF2-40B4-BE49-F238E27FC236}">
                <a16:creationId xmlns:a16="http://schemas.microsoft.com/office/drawing/2014/main" id="{350D277C-C0AF-45CC-BC09-3094A53D836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487750" y="5454518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3" name="ChapterSubtitle5">
            <a:extLst>
              <a:ext uri="{FF2B5EF4-FFF2-40B4-BE49-F238E27FC236}">
                <a16:creationId xmlns:a16="http://schemas.microsoft.com/office/drawing/2014/main" id="{7CB60DBE-FF37-4B96-BDFE-03E68798B46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486825" y="5938201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4" name="ChapterTitle6">
            <a:extLst>
              <a:ext uri="{FF2B5EF4-FFF2-40B4-BE49-F238E27FC236}">
                <a16:creationId xmlns:a16="http://schemas.microsoft.com/office/drawing/2014/main" id="{55B5FF25-B8C5-4CD4-96F1-FA44204DD2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6825" y="100654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5" name="ChapterSubtitle6">
            <a:extLst>
              <a:ext uri="{FF2B5EF4-FFF2-40B4-BE49-F238E27FC236}">
                <a16:creationId xmlns:a16="http://schemas.microsoft.com/office/drawing/2014/main" id="{A7393BB2-29CE-40C8-813F-D014347E1D1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7395900" y="1490224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6" name="ChapterTitle7">
            <a:extLst>
              <a:ext uri="{FF2B5EF4-FFF2-40B4-BE49-F238E27FC236}">
                <a16:creationId xmlns:a16="http://schemas.microsoft.com/office/drawing/2014/main" id="{3656E8B1-BDB4-42BE-A4F7-135014A94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96825" y="2101653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7" name="ChapterSubtitle7">
            <a:extLst>
              <a:ext uri="{FF2B5EF4-FFF2-40B4-BE49-F238E27FC236}">
                <a16:creationId xmlns:a16="http://schemas.microsoft.com/office/drawing/2014/main" id="{F08D8755-4460-43F5-A1E8-A66BD68BD32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7395900" y="2585336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8" name="ChapterTitle8">
            <a:extLst>
              <a:ext uri="{FF2B5EF4-FFF2-40B4-BE49-F238E27FC236}">
                <a16:creationId xmlns:a16="http://schemas.microsoft.com/office/drawing/2014/main" id="{6FBBF58B-2593-4F11-9E1F-0D493B68C3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97750" y="323222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9" name="ChapterSubtitle8">
            <a:extLst>
              <a:ext uri="{FF2B5EF4-FFF2-40B4-BE49-F238E27FC236}">
                <a16:creationId xmlns:a16="http://schemas.microsoft.com/office/drawing/2014/main" id="{21E355B2-5DA6-4166-900C-E071576EFF35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7396825" y="3715904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50" name="ChapterTitle9">
            <a:extLst>
              <a:ext uri="{FF2B5EF4-FFF2-40B4-BE49-F238E27FC236}">
                <a16:creationId xmlns:a16="http://schemas.microsoft.com/office/drawing/2014/main" id="{83DF33CF-4D71-49F0-9429-9A6E111EC13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96825" y="433980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1" name="ChapterSubtitle9">
            <a:extLst>
              <a:ext uri="{FF2B5EF4-FFF2-40B4-BE49-F238E27FC236}">
                <a16:creationId xmlns:a16="http://schemas.microsoft.com/office/drawing/2014/main" id="{4BF1939F-F7FB-4C8A-85FB-4183B38806C3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7395900" y="4823484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52" name="ChapterTitle10">
            <a:extLst>
              <a:ext uri="{FF2B5EF4-FFF2-40B4-BE49-F238E27FC236}">
                <a16:creationId xmlns:a16="http://schemas.microsoft.com/office/drawing/2014/main" id="{46DEED83-B6ED-412A-9B09-30BEA959A1D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98675" y="5452570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3" name="ChapterSubtitle10">
            <a:extLst>
              <a:ext uri="{FF2B5EF4-FFF2-40B4-BE49-F238E27FC236}">
                <a16:creationId xmlns:a16="http://schemas.microsoft.com/office/drawing/2014/main" id="{3318649C-F4BA-4018-AB5B-0DD126C1BC7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397750" y="5936253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5E716338-C581-40FE-A823-8135D0C2A01A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42888" y="6542634"/>
            <a:ext cx="5035550" cy="288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4" userDrawn="1">
          <p15:clr>
            <a:srgbClr val="547EBF"/>
          </p15:clr>
        </p15:guide>
        <p15:guide id="2" pos="2396" userDrawn="1">
          <p15:clr>
            <a:srgbClr val="FBAE40"/>
          </p15:clr>
        </p15:guide>
        <p15:guide id="3" pos="3638" userDrawn="1">
          <p15:clr>
            <a:srgbClr val="547EBF"/>
          </p15:clr>
        </p15:guide>
        <p15:guide id="4" pos="4042" userDrawn="1">
          <p15:clr>
            <a:srgbClr val="547EBF"/>
          </p15:clr>
        </p15:guide>
        <p15:guide id="5" pos="6024" userDrawn="1">
          <p15:clr>
            <a:srgbClr val="FBAE40"/>
          </p15:clr>
        </p15:guide>
        <p15:guide id="6" pos="736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D2379710-8140-F949-8434-5E1C062B08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100" y="1184275"/>
            <a:ext cx="3810000" cy="2733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400" b="1">
                <a:solidFill>
                  <a:schemeClr val="accent1"/>
                </a:solidFill>
              </a:defRPr>
            </a:lvl1pPr>
            <a:lvl2pPr marL="0" indent="0">
              <a:buNone/>
              <a:tabLst/>
              <a:defRPr sz="9600" b="1">
                <a:solidFill>
                  <a:schemeClr val="accent1"/>
                </a:solidFill>
              </a:defRPr>
            </a:lvl2pPr>
            <a:lvl3pPr marL="0" indent="0">
              <a:buNone/>
              <a:tabLst/>
              <a:defRPr sz="9600" b="1">
                <a:solidFill>
                  <a:schemeClr val="accent1"/>
                </a:solidFill>
              </a:defRPr>
            </a:lvl3pPr>
            <a:lvl4pPr marL="0" indent="0">
              <a:buNone/>
              <a:tabLst/>
              <a:defRPr sz="9600" b="1">
                <a:solidFill>
                  <a:schemeClr val="accent1"/>
                </a:solidFill>
              </a:defRPr>
            </a:lvl4pPr>
            <a:lvl5pPr marL="0" indent="0">
              <a:buNone/>
              <a:tabLst/>
              <a:defRPr sz="9600" b="1">
                <a:solidFill>
                  <a:schemeClr val="accent1"/>
                </a:solidFill>
              </a:defRPr>
            </a:lvl5pPr>
          </a:lstStyle>
          <a:p>
            <a:r>
              <a:rPr lang="fr-FR" dirty="0"/>
              <a:t>00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29E8F4-4113-E947-8520-56E03063F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D789FAF3-2759-4D33-9113-DDA03480B47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450" y="3771900"/>
            <a:ext cx="6160327" cy="7143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4000" b="1" kern="120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4C6044E2-383F-4AB6-84C9-535CE112A93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4338" y="4486275"/>
            <a:ext cx="6160327" cy="714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1" kern="1200" cap="all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CHAPTER SUBTITLE</a:t>
            </a:r>
            <a:endParaRPr lang="en-US" dirty="0"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30BA36BE-7896-4E8E-B79A-EB86D2BB5E6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14338" y="6600825"/>
            <a:ext cx="4852987" cy="25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22444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951" y="457715"/>
            <a:ext cx="11705050" cy="360725"/>
          </a:xfrm>
        </p:spPr>
        <p:txBody>
          <a:bodyPr/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5B84175-CB4D-E947-A00E-D1C020E75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5999" y="957083"/>
            <a:ext cx="10800000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27EEC-202D-B94C-A39C-D7582BDE73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63BB8C-D893-9443-AD5F-3FF14615B9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4" name="DepartmentRedactorDate">
            <a:extLst>
              <a:ext uri="{FF2B5EF4-FFF2-40B4-BE49-F238E27FC236}">
                <a16:creationId xmlns:a16="http://schemas.microsoft.com/office/drawing/2014/main" id="{32480E09-056A-4924-959B-0748CA6480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365" y="6615258"/>
            <a:ext cx="4246173" cy="2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7E5FC956-F912-984B-99DF-22A9872DFBE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5780087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47AC8D51-2CD1-F04D-BCEB-085B3CDBC7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59501" y="1006475"/>
            <a:ext cx="5778499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FA51DD0-8173-B247-98FB-EE61A75CF34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6E24E-CA47-B74C-805B-A4B11EDF7B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BFE201-29F6-4442-B3BF-458E6580B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6E2F2789-5E28-4942-A808-D0909C263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B0E77C10-AD10-F646-91E4-ED2050D74F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4" y="1006475"/>
            <a:ext cx="3808412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38C7524-A1B5-D946-87F3-03C323F787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87826" y="1006475"/>
            <a:ext cx="3816350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4E56ED7-12A3-0F43-80A9-B23AED214B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31176" y="1006475"/>
            <a:ext cx="380682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572B5-8060-5C44-8433-6F48EEA7B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4C1A51-B076-BF4B-AA3D-70262FD3E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482E90-18A9-E24F-BB91-8A13BAE2E1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FBD2297E-863E-934D-B055-5EA5FE32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4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FBE57144-A46D-1E40-8117-B75F42E125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2827337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AC9BE962-51D8-414F-84A5-B364C5EED1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03575" y="1006475"/>
            <a:ext cx="2828925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8D37707B-F381-B246-9880-610D157D583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59501" y="1006475"/>
            <a:ext cx="282892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00753B6A-DC6D-414F-894F-F3E48DC84F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15427" y="1006475"/>
            <a:ext cx="282257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B317E3-12FD-3A40-A459-6B04C8A4DE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ADA374-F791-2E4D-8365-75566BD39B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51ED960-44EA-4B4C-827F-B959F7B2F5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8ABF251-30ED-5642-BF09-C63C47EF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F85FE-49F9-3842-AD19-F2B795A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1" y="467046"/>
            <a:ext cx="11705050" cy="36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60B9B0-82A8-C043-B85E-97A6BD156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999" y="6607175"/>
            <a:ext cx="3806825" cy="2508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C56627-9171-A94B-A622-871E9A29760E}"/>
              </a:ext>
            </a:extLst>
          </p:cNvPr>
          <p:cNvSpPr txBox="1"/>
          <p:nvPr userDrawn="1"/>
        </p:nvSpPr>
        <p:spPr>
          <a:xfrm>
            <a:off x="10718799" y="6661574"/>
            <a:ext cx="1378508" cy="14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dirty="0"/>
              <a:t>Renault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7BD51-9DD3-7648-A5C3-C3D479EC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5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C92B38-99CA-4DCA-98A5-AFCDF19611C4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567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49" r:id="rId3"/>
    <p:sldLayoutId id="2147483663" r:id="rId4"/>
    <p:sldLayoutId id="2147483669" r:id="rId5"/>
    <p:sldLayoutId id="2147483668" r:id="rId6"/>
    <p:sldLayoutId id="2147483665" r:id="rId7"/>
    <p:sldLayoutId id="2147483666" r:id="rId8"/>
    <p:sldLayoutId id="2147483667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4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158" userDrawn="1">
          <p15:clr>
            <a:srgbClr val="F26B43"/>
          </p15:clr>
        </p15:guide>
        <p15:guide id="4" orient="horz" pos="316" userDrawn="1">
          <p15:clr>
            <a:srgbClr val="F26B43"/>
          </p15:clr>
        </p15:guide>
        <p15:guide id="7" pos="7520" userDrawn="1">
          <p15:clr>
            <a:srgbClr val="F26B43"/>
          </p15:clr>
        </p15:guide>
        <p15:guide id="11" orient="horz" pos="474" userDrawn="1">
          <p15:clr>
            <a:srgbClr val="F26B43"/>
          </p15:clr>
        </p15:guide>
        <p15:guide id="12" orient="horz" pos="634" userDrawn="1">
          <p15:clr>
            <a:srgbClr val="F26B43"/>
          </p15:clr>
        </p15:guide>
        <p15:guide id="13" orient="horz" pos="4162" userDrawn="1">
          <p15:clr>
            <a:srgbClr val="F26B43"/>
          </p15:clr>
        </p15:guide>
        <p15:guide id="14" pos="3800" userDrawn="1">
          <p15:clr>
            <a:srgbClr val="F26B43"/>
          </p15:clr>
        </p15:guide>
        <p15:guide id="15" orient="horz" pos="2356" userDrawn="1">
          <p15:clr>
            <a:srgbClr val="F26B43"/>
          </p15:clr>
        </p15:guide>
        <p15:guide id="16" pos="3880" userDrawn="1">
          <p15:clr>
            <a:srgbClr val="F26B43"/>
          </p15:clr>
        </p15:guide>
        <p15:guide id="17" orient="horz" pos="2438" userDrawn="1">
          <p15:clr>
            <a:srgbClr val="F26B43"/>
          </p15:clr>
        </p15:guide>
        <p15:guide id="18" pos="5042" userDrawn="1">
          <p15:clr>
            <a:srgbClr val="FBAE40"/>
          </p15:clr>
        </p15:guide>
        <p15:guide id="19" pos="5122" userDrawn="1">
          <p15:clr>
            <a:srgbClr val="FBAE40"/>
          </p15:clr>
        </p15:guide>
        <p15:guide id="20" pos="2638" userDrawn="1">
          <p15:clr>
            <a:srgbClr val="FBAE40"/>
          </p15:clr>
        </p15:guide>
        <p15:guide id="21" pos="2558" userDrawn="1">
          <p15:clr>
            <a:srgbClr val="FBAE40"/>
          </p15:clr>
        </p15:guide>
        <p15:guide id="22" pos="2018" userDrawn="1">
          <p15:clr>
            <a:srgbClr val="FDE53C"/>
          </p15:clr>
        </p15:guide>
        <p15:guide id="23" pos="1940" userDrawn="1">
          <p15:clr>
            <a:srgbClr val="FDE53C"/>
          </p15:clr>
        </p15:guide>
        <p15:guide id="24" pos="5662" userDrawn="1">
          <p15:clr>
            <a:srgbClr val="FDE53C"/>
          </p15:clr>
        </p15:guide>
        <p15:guide id="25" pos="5740" userDrawn="1">
          <p15:clr>
            <a:srgbClr val="FDE53C"/>
          </p15:clr>
        </p15:guide>
        <p15:guide id="26" pos="6887" userDrawn="1">
          <p15:clr>
            <a:srgbClr val="FDE53C"/>
          </p15:clr>
        </p15:guide>
        <p15:guide id="27" pos="794" userDrawn="1">
          <p15:clr>
            <a:srgbClr val="FDE53C"/>
          </p15:clr>
        </p15:guide>
      </p15:sldGuideLst>
    </p:ext>
  </p:extLst>
</p:sldMaster>
</file>

<file path=ppt/theme/theme1.xml><?xml version="1.0" encoding="utf-8"?>
<a:theme xmlns:a="http://schemas.openxmlformats.org/drawingml/2006/main" name="Thème Office">
  <a:themeElements>
    <a:clrScheme name="Groupe Renault 201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535659"/>
      </a:accent2>
      <a:accent3>
        <a:srgbClr val="BBBCBC"/>
      </a:accent3>
      <a:accent4>
        <a:srgbClr val="007396"/>
      </a:accent4>
      <a:accent5>
        <a:srgbClr val="43B02A"/>
      </a:accent5>
      <a:accent6>
        <a:srgbClr val="CB333B"/>
      </a:accent6>
      <a:hlink>
        <a:srgbClr val="000000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lIns="0" tIns="0" rIns="0" bIns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_GR_PowerPoint_Template_V013.pptx" id="{4373C2FC-F800-5041-980F-D1EB168A3CE0}" vid="{2313FDF9-FC2C-FF44-A27C-84ABDDEA3C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DED0432447B4093BF9CA9103620D9" ma:contentTypeVersion="12" ma:contentTypeDescription="Create a new document." ma:contentTypeScope="" ma:versionID="cdc7d43be9312d029aebcde432487843">
  <xsd:schema xmlns:xsd="http://www.w3.org/2001/XMLSchema" xmlns:xs="http://www.w3.org/2001/XMLSchema" xmlns:p="http://schemas.microsoft.com/office/2006/metadata/properties" xmlns:ns3="6142cde8-ffc6-4a45-b1b5-26a3af978680" xmlns:ns4="d02705b8-3556-4d8a-854c-2b54156e1abf" targetNamespace="http://schemas.microsoft.com/office/2006/metadata/properties" ma:root="true" ma:fieldsID="117a4d340d017ff6c8f751e8341664f2" ns3:_="" ns4:_="">
    <xsd:import namespace="6142cde8-ffc6-4a45-b1b5-26a3af978680"/>
    <xsd:import namespace="d02705b8-3556-4d8a-854c-2b54156e1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2cde8-ffc6-4a45-b1b5-26a3af9786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705b8-3556-4d8a-854c-2b54156e1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2AF14-2485-4350-B148-A031D3E185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BA2B0E-1EEE-4F9F-A402-46449BE95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2cde8-ffc6-4a45-b1b5-26a3af978680"/>
    <ds:schemaRef ds:uri="d02705b8-3556-4d8a-854c-2b54156e1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5428B4-4495-4A7F-8E2A-7EE921581ED5}">
  <ds:schemaRefs>
    <ds:schemaRef ds:uri="http://schemas.microsoft.com/office/2006/documentManagement/types"/>
    <ds:schemaRef ds:uri="http://schemas.microsoft.com/office/infopath/2007/PartnerControls"/>
    <ds:schemaRef ds:uri="6142cde8-ffc6-4a45-b1b5-26a3af978680"/>
    <ds:schemaRef ds:uri="http://purl.org/dc/elements/1.1/"/>
    <ds:schemaRef ds:uri="http://schemas.microsoft.com/office/2006/metadata/properties"/>
    <ds:schemaRef ds:uri="d02705b8-3556-4d8a-854c-2b54156e1ab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G_GROUPE RENAULT_PowerPoint template_EN_v7</Template>
  <TotalTime>76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Police système</vt:lpstr>
      <vt:lpstr>Wingdings</vt:lpstr>
      <vt:lpstr>Thème Office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DELANNOY Mathieu</dc:creator>
  <cp:keywords/>
  <dc:description/>
  <cp:lastModifiedBy>DELANNOY Mathieu</cp:lastModifiedBy>
  <cp:revision>42</cp:revision>
  <dcterms:created xsi:type="dcterms:W3CDTF">2020-04-30T14:13:25Z</dcterms:created>
  <dcterms:modified xsi:type="dcterms:W3CDTF">2020-05-01T13:30:38Z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2020-04-30T14:13:59Z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089bd53a-d794-46b8-8dfa-0000a546af32</vt:lpwstr>
  </property>
  <property fmtid="{D5CDD505-2E9C-101B-9397-08002B2CF9AE}" pid="8" name="MSIP_Label_fd1c0902-ed92-4fed-896d-2e7725de02d4_ContentBits">
    <vt:lpwstr>2</vt:lpwstr>
  </property>
  <property fmtid="{D5CDD505-2E9C-101B-9397-08002B2CF9AE}" pid="9" name="ContentTypeId">
    <vt:lpwstr>0x0101006E8DED0432447B4093BF9CA9103620D9</vt:lpwstr>
  </property>
</Properties>
</file>