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96" r:id="rId6"/>
    <p:sldId id="262" r:id="rId7"/>
    <p:sldId id="275" r:id="rId8"/>
  </p:sldIdLst>
  <p:sldSz cx="9144000" cy="5143500" type="screen16x9"/>
  <p:notesSz cx="6858000" cy="9144000"/>
  <p:embeddedFontLst>
    <p:embeddedFont>
      <p:font typeface="Akatab" panose="020B0604020202020204" charset="0"/>
      <p:regular r:id="rId10"/>
      <p:bold r:id="rId11"/>
    </p:embeddedFon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rompt" panose="00000500000000000000" pitchFamily="2" charset="-34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02CEBD-1A4A-4789-8EB4-85BE5972747B}">
  <a:tblStyle styleId="{3202CEBD-1A4A-4789-8EB4-85BE597274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CF3451-3C1E-457B-8E45-DFDB7D53CA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007bce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007bce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007bce5b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007bce5b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007bce5b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007bce5b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007bce5b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007bce5b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2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02392562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02392562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02c3c35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b02c3c35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318" t="793"/>
          <a:stretch/>
        </p:blipFill>
        <p:spPr>
          <a:xfrm>
            <a:off x="75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67925" y="1434213"/>
            <a:ext cx="6408000" cy="17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832500" y="3302788"/>
            <a:ext cx="3478800" cy="40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503200" y="1098050"/>
            <a:ext cx="10162054" cy="2419077"/>
            <a:chOff x="-503200" y="1098050"/>
            <a:chExt cx="10162054" cy="2419077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 amt="90000"/>
            </a:blip>
            <a:stretch>
              <a:fillRect/>
            </a:stretch>
          </p:blipFill>
          <p:spPr>
            <a:xfrm flipH="1">
              <a:off x="8522279" y="2373301"/>
              <a:ext cx="1136575" cy="1143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 amt="79000"/>
            </a:blip>
            <a:stretch>
              <a:fillRect/>
            </a:stretch>
          </p:blipFill>
          <p:spPr>
            <a:xfrm>
              <a:off x="-503200" y="1098050"/>
              <a:ext cx="1006700" cy="1025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 rotWithShape="1">
          <a:blip r:embed="rId2">
            <a:alphaModFix/>
          </a:blip>
          <a:srcRect l="29" t="862" r="29"/>
          <a:stretch/>
        </p:blipFill>
        <p:spPr>
          <a:xfrm rot="10800000" flipH="1">
            <a:off x="-25" y="-25"/>
            <a:ext cx="914397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6"/>
          <p:cNvGrpSpPr/>
          <p:nvPr/>
        </p:nvGrpSpPr>
        <p:grpSpPr>
          <a:xfrm>
            <a:off x="385700" y="233000"/>
            <a:ext cx="8350800" cy="4910500"/>
            <a:chOff x="385700" y="233000"/>
            <a:chExt cx="8350800" cy="4910500"/>
          </a:xfrm>
        </p:grpSpPr>
        <p:pic>
          <p:nvPicPr>
            <p:cNvPr id="262" name="Google Shape;262;p26"/>
            <p:cNvPicPr preferRelativeResize="0"/>
            <p:nvPr/>
          </p:nvPicPr>
          <p:blipFill rotWithShape="1">
            <a:blip r:embed="rId3">
              <a:alphaModFix amt="90000"/>
            </a:blip>
            <a:srcRect l="13903" t="6955" r="36332" b="6955"/>
            <a:stretch/>
          </p:blipFill>
          <p:spPr>
            <a:xfrm rot="10800000">
              <a:off x="8125049" y="3467049"/>
              <a:ext cx="611451" cy="1676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6"/>
            <p:cNvPicPr preferRelativeResize="0"/>
            <p:nvPr/>
          </p:nvPicPr>
          <p:blipFill rotWithShape="1">
            <a:blip r:embed="rId4">
              <a:alphaModFix amt="83000"/>
            </a:blip>
            <a:srcRect l="8423" t="6404" r="7430" b="5256"/>
            <a:stretch/>
          </p:blipFill>
          <p:spPr>
            <a:xfrm rot="5400000">
              <a:off x="530350" y="88350"/>
              <a:ext cx="1174949" cy="146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2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2562120" y="850038"/>
            <a:ext cx="401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2562100" y="1908738"/>
            <a:ext cx="4019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2562150" y="3459038"/>
            <a:ext cx="4019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katab"/>
                <a:ea typeface="Akatab"/>
                <a:cs typeface="Akatab"/>
                <a:sym typeface="Akatab"/>
                <a:hlinkClick r:id="rId5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endParaRPr sz="1000" b="1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268" name="Google Shape;268;p26"/>
          <p:cNvGrpSpPr/>
          <p:nvPr/>
        </p:nvGrpSpPr>
        <p:grpSpPr>
          <a:xfrm>
            <a:off x="-896999" y="412562"/>
            <a:ext cx="9183757" cy="4375330"/>
            <a:chOff x="-896999" y="412562"/>
            <a:chExt cx="9183757" cy="4375330"/>
          </a:xfrm>
        </p:grpSpPr>
        <p:grpSp>
          <p:nvGrpSpPr>
            <p:cNvPr id="269" name="Google Shape;269;p26"/>
            <p:cNvGrpSpPr/>
            <p:nvPr/>
          </p:nvGrpSpPr>
          <p:grpSpPr>
            <a:xfrm>
              <a:off x="-896999" y="693558"/>
              <a:ext cx="9183757" cy="4094334"/>
              <a:chOff x="-896999" y="693558"/>
              <a:chExt cx="9183757" cy="4094334"/>
            </a:xfrm>
          </p:grpSpPr>
          <p:pic>
            <p:nvPicPr>
              <p:cNvPr id="270" name="Google Shape;270;p26"/>
              <p:cNvPicPr preferRelativeResize="0"/>
              <p:nvPr/>
            </p:nvPicPr>
            <p:blipFill>
              <a:blip r:embed="rId8">
                <a:alphaModFix amt="90000"/>
              </a:blip>
              <a:stretch>
                <a:fillRect/>
              </a:stretch>
            </p:blipFill>
            <p:spPr>
              <a:xfrm rot="5400000">
                <a:off x="-891256" y="687816"/>
                <a:ext cx="1809134" cy="1820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6"/>
              <p:cNvPicPr preferRelativeResize="0"/>
              <p:nvPr/>
            </p:nvPicPr>
            <p:blipFill rotWithShape="1">
              <a:blip r:embed="rId4">
                <a:alphaModFix amt="81000"/>
              </a:blip>
              <a:srcRect l="8423" t="66716" r="7430" b="5257"/>
              <a:stretch/>
            </p:blipFill>
            <p:spPr>
              <a:xfrm rot="5400000">
                <a:off x="-31876" y="2317132"/>
                <a:ext cx="514031" cy="203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Google Shape;272;p26"/>
              <p:cNvSpPr/>
              <p:nvPr/>
            </p:nvSpPr>
            <p:spPr>
              <a:xfrm rot="-5400000">
                <a:off x="7427558" y="3928693"/>
                <a:ext cx="57900" cy="1660500"/>
              </a:xfrm>
              <a:prstGeom prst="rect">
                <a:avLst/>
              </a:prstGeom>
              <a:solidFill>
                <a:srgbClr val="FFFFFF">
                  <a:alpha val="68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katab"/>
                  <a:ea typeface="Akatab"/>
                  <a:cs typeface="Akatab"/>
                  <a:sym typeface="Akatab"/>
                </a:endParaRPr>
              </a:p>
            </p:txBody>
          </p:sp>
        </p:grpSp>
        <p:pic>
          <p:nvPicPr>
            <p:cNvPr id="273" name="Google Shape;273;p26"/>
            <p:cNvPicPr preferRelativeResize="0"/>
            <p:nvPr/>
          </p:nvPicPr>
          <p:blipFill rotWithShape="1">
            <a:blip r:embed="rId3">
              <a:alphaModFix amt="90000"/>
            </a:blip>
            <a:srcRect l="20471" t="3387" r="50232" b="6024"/>
            <a:stretch/>
          </p:blipFill>
          <p:spPr>
            <a:xfrm rot="5400000">
              <a:off x="7292000" y="16412"/>
              <a:ext cx="253874" cy="1046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7"/>
          <p:cNvGrpSpPr/>
          <p:nvPr/>
        </p:nvGrpSpPr>
        <p:grpSpPr>
          <a:xfrm>
            <a:off x="-25" y="0"/>
            <a:ext cx="9143998" cy="5143499"/>
            <a:chOff x="-25" y="0"/>
            <a:chExt cx="9143998" cy="5143499"/>
          </a:xfrm>
        </p:grpSpPr>
        <p:pic>
          <p:nvPicPr>
            <p:cNvPr id="276" name="Google Shape;276;p27"/>
            <p:cNvPicPr preferRelativeResize="0"/>
            <p:nvPr/>
          </p:nvPicPr>
          <p:blipFill rotWithShape="1">
            <a:blip r:embed="rId2">
              <a:alphaModFix/>
            </a:blip>
            <a:srcRect l="29" t="882" r="29"/>
            <a:stretch/>
          </p:blipFill>
          <p:spPr>
            <a:xfrm>
              <a:off x="-25" y="0"/>
              <a:ext cx="9143998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7"/>
            <p:cNvSpPr/>
            <p:nvPr/>
          </p:nvSpPr>
          <p:spPr>
            <a:xfrm>
              <a:off x="138725" y="132150"/>
              <a:ext cx="8866500" cy="4879200"/>
            </a:xfrm>
            <a:prstGeom prst="frame">
              <a:avLst>
                <a:gd name="adj1" fmla="val 181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 rotWithShape="1">
          <a:blip r:embed="rId2">
            <a:alphaModFix/>
          </a:blip>
          <a:srcRect l="401" t="685" r="1578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81" name="Google Shape;281;p28"/>
            <p:cNvPicPr preferRelativeResize="0"/>
            <p:nvPr/>
          </p:nvPicPr>
          <p:blipFill rotWithShape="1">
            <a:blip r:embed="rId3">
              <a:alphaModFix amt="83000"/>
            </a:blip>
            <a:srcRect l="8423" t="6404" r="7430" b="5256"/>
            <a:stretch/>
          </p:blipFill>
          <p:spPr>
            <a:xfrm rot="5400000">
              <a:off x="144650" y="-144650"/>
              <a:ext cx="1174949" cy="146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8"/>
            <p:cNvPicPr preferRelativeResize="0"/>
            <p:nvPr/>
          </p:nvPicPr>
          <p:blipFill rotWithShape="1">
            <a:blip r:embed="rId3">
              <a:alphaModFix amt="83000"/>
            </a:blip>
            <a:srcRect l="8423" t="6404" r="7430" b="5256"/>
            <a:stretch/>
          </p:blipFill>
          <p:spPr>
            <a:xfrm rot="-5400000">
              <a:off x="7824400" y="3823900"/>
              <a:ext cx="1174949" cy="146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8"/>
            <p:cNvSpPr/>
            <p:nvPr/>
          </p:nvSpPr>
          <p:spPr>
            <a:xfrm>
              <a:off x="1464250" y="0"/>
              <a:ext cx="5395200" cy="20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sp>
        <p:nvSpPr>
          <p:cNvPr id="284" name="Google Shape;284;p28"/>
          <p:cNvSpPr/>
          <p:nvPr/>
        </p:nvSpPr>
        <p:spPr>
          <a:xfrm>
            <a:off x="266250" y="208500"/>
            <a:ext cx="8611500" cy="472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740" t="685" r="483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703325" y="2609850"/>
            <a:ext cx="369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813925" y="1691850"/>
            <a:ext cx="1474500" cy="84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4017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" name="Google Shape;22;p3"/>
          <p:cNvGrpSpPr/>
          <p:nvPr/>
        </p:nvGrpSpPr>
        <p:grpSpPr>
          <a:xfrm>
            <a:off x="7842925" y="0"/>
            <a:ext cx="1895276" cy="1500703"/>
            <a:chOff x="7842925" y="0"/>
            <a:chExt cx="1895276" cy="1500703"/>
          </a:xfrm>
        </p:grpSpPr>
        <p:pic>
          <p:nvPicPr>
            <p:cNvPr id="23" name="Google Shape;23;p3"/>
            <p:cNvPicPr preferRelativeResize="0"/>
            <p:nvPr/>
          </p:nvPicPr>
          <p:blipFill>
            <a:blip r:embed="rId3">
              <a:alphaModFix amt="83000"/>
            </a:blip>
            <a:stretch>
              <a:fillRect/>
            </a:stretch>
          </p:blipFill>
          <p:spPr>
            <a:xfrm>
              <a:off x="8391401" y="145350"/>
              <a:ext cx="1346800" cy="1355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"/>
            <p:cNvPicPr preferRelativeResize="0"/>
            <p:nvPr/>
          </p:nvPicPr>
          <p:blipFill rotWithShape="1">
            <a:blip r:embed="rId4">
              <a:alphaModFix amt="80000"/>
            </a:blip>
            <a:srcRect l="3360" t="8774" r="1437" b="8758"/>
            <a:stretch/>
          </p:blipFill>
          <p:spPr>
            <a:xfrm>
              <a:off x="7842925" y="183450"/>
              <a:ext cx="1346800" cy="35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3"/>
            <p:cNvSpPr/>
            <p:nvPr/>
          </p:nvSpPr>
          <p:spPr>
            <a:xfrm rot="10800000">
              <a:off x="8974500" y="0"/>
              <a:ext cx="75000" cy="952500"/>
            </a:xfrm>
            <a:prstGeom prst="rect">
              <a:avLst/>
            </a:prstGeom>
            <a:solidFill>
              <a:srgbClr val="FFFFFF">
                <a:alpha val="6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318" t="793"/>
          <a:stretch/>
        </p:blipFill>
        <p:spPr>
          <a:xfrm flipH="1">
            <a:off x="75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1" name="Google Shape;61;p7"/>
          <p:cNvGrpSpPr/>
          <p:nvPr/>
        </p:nvGrpSpPr>
        <p:grpSpPr>
          <a:xfrm>
            <a:off x="523700" y="0"/>
            <a:ext cx="1428381" cy="698500"/>
            <a:chOff x="523700" y="0"/>
            <a:chExt cx="1428381" cy="698500"/>
          </a:xfrm>
        </p:grpSpPr>
        <p:pic>
          <p:nvPicPr>
            <p:cNvPr id="62" name="Google Shape;62;p7"/>
            <p:cNvPicPr preferRelativeResize="0"/>
            <p:nvPr/>
          </p:nvPicPr>
          <p:blipFill rotWithShape="1">
            <a:blip r:embed="rId3">
              <a:alphaModFix amt="15000"/>
            </a:blip>
            <a:srcRect l="25367"/>
            <a:stretch/>
          </p:blipFill>
          <p:spPr>
            <a:xfrm rot="5400000">
              <a:off x="651350" y="-127651"/>
              <a:ext cx="698500" cy="95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7"/>
            <p:cNvPicPr preferRelativeResize="0"/>
            <p:nvPr/>
          </p:nvPicPr>
          <p:blipFill rotWithShape="1">
            <a:blip r:embed="rId4">
              <a:alphaModFix amt="47000"/>
            </a:blip>
            <a:srcRect l="20471" t="3391" r="66439" b="3446"/>
            <a:stretch/>
          </p:blipFill>
          <p:spPr>
            <a:xfrm rot="5400000">
              <a:off x="1357419" y="-230631"/>
              <a:ext cx="113425" cy="107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13225" y="878850"/>
            <a:ext cx="4148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713225" y="1966350"/>
            <a:ext cx="4148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>
            <a:spLocks noGrp="1"/>
          </p:cNvSpPr>
          <p:nvPr>
            <p:ph type="pic" idx="2"/>
          </p:nvPr>
        </p:nvSpPr>
        <p:spPr>
          <a:xfrm>
            <a:off x="4924425" y="539500"/>
            <a:ext cx="3506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t="685"/>
          <a:stretch/>
        </p:blipFill>
        <p:spPr>
          <a:xfrm flipH="1">
            <a:off x="1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740" t="685" r="483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645" t="680" b="641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549758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35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49758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35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549758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35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73550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73550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73550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87325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87325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87325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 amt="80000"/>
          </a:blip>
          <a:srcRect l="5153" t="4347" r="4756" b="5269"/>
          <a:stretch/>
        </p:blipFill>
        <p:spPr>
          <a:xfrm>
            <a:off x="149200" y="194950"/>
            <a:ext cx="673625" cy="82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 l="8423" t="6404" r="7430" b="5256"/>
          <a:stretch/>
        </p:blipFill>
        <p:spPr>
          <a:xfrm rot="-5400000">
            <a:off x="7668550" y="3789075"/>
            <a:ext cx="1163101" cy="144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36550" y="3715100"/>
            <a:ext cx="1055660" cy="1702946"/>
            <a:chOff x="36550" y="3715100"/>
            <a:chExt cx="1055660" cy="1702946"/>
          </a:xfrm>
        </p:grpSpPr>
        <p:pic>
          <p:nvPicPr>
            <p:cNvPr id="107" name="Google Shape;107;p1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6550" y="4342146"/>
              <a:ext cx="1055660" cy="107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6">
              <a:alphaModFix amt="80000"/>
            </a:blip>
            <a:srcRect l="20471" t="3391" r="66439" b="3446"/>
            <a:stretch/>
          </p:blipFill>
          <p:spPr>
            <a:xfrm>
              <a:off x="429300" y="3715100"/>
              <a:ext cx="113425" cy="107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2">
            <a:alphaModFix/>
          </a:blip>
          <a:srcRect l="29" r="29"/>
          <a:stretch/>
        </p:blipFill>
        <p:spPr>
          <a:xfrm>
            <a:off x="-25" y="-33175"/>
            <a:ext cx="9143998" cy="5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 amt="83000"/>
          </a:blip>
          <a:srcRect l="8423" t="6404" r="7430" b="5256"/>
          <a:stretch/>
        </p:blipFill>
        <p:spPr>
          <a:xfrm rot="-5400000">
            <a:off x="7728175" y="3727675"/>
            <a:ext cx="1260625" cy="15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5895" y="307800"/>
            <a:ext cx="8528400" cy="4527900"/>
          </a:xfrm>
          <a:prstGeom prst="rect">
            <a:avLst/>
          </a:prstGeom>
          <a:solidFill>
            <a:srgbClr val="FFFFFF">
              <a:alpha val="89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1"/>
          </p:nvPr>
        </p:nvSpPr>
        <p:spPr>
          <a:xfrm>
            <a:off x="718138" y="2370828"/>
            <a:ext cx="20298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2"/>
          </p:nvPr>
        </p:nvSpPr>
        <p:spPr>
          <a:xfrm>
            <a:off x="3558622" y="2370828"/>
            <a:ext cx="20298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3"/>
          </p:nvPr>
        </p:nvSpPr>
        <p:spPr>
          <a:xfrm>
            <a:off x="6399113" y="2370828"/>
            <a:ext cx="20298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4"/>
          </p:nvPr>
        </p:nvSpPr>
        <p:spPr>
          <a:xfrm>
            <a:off x="718138" y="1779528"/>
            <a:ext cx="20298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5"/>
          </p:nvPr>
        </p:nvSpPr>
        <p:spPr>
          <a:xfrm>
            <a:off x="3558626" y="1779528"/>
            <a:ext cx="20298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6"/>
          </p:nvPr>
        </p:nvSpPr>
        <p:spPr>
          <a:xfrm>
            <a:off x="6399114" y="1779528"/>
            <a:ext cx="20298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05750" y="191150"/>
            <a:ext cx="1309310" cy="5380576"/>
            <a:chOff x="905750" y="191150"/>
            <a:chExt cx="1309310" cy="5380576"/>
          </a:xfrm>
        </p:grpSpPr>
        <p:pic>
          <p:nvPicPr>
            <p:cNvPr id="197" name="Google Shape;197;p22"/>
            <p:cNvPicPr preferRelativeResize="0"/>
            <p:nvPr/>
          </p:nvPicPr>
          <p:blipFill rotWithShape="1">
            <a:blip r:embed="rId4">
              <a:alphaModFix amt="90000"/>
            </a:blip>
            <a:srcRect l="20471" t="3387" r="50232" b="6024"/>
            <a:stretch/>
          </p:blipFill>
          <p:spPr>
            <a:xfrm rot="-5400000">
              <a:off x="1301900" y="-205000"/>
              <a:ext cx="253874" cy="1046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2"/>
            <p:cNvPicPr preferRelativeResize="0"/>
            <p:nvPr/>
          </p:nvPicPr>
          <p:blipFill>
            <a:blip r:embed="rId5">
              <a:alphaModFix amt="83000"/>
            </a:blip>
            <a:stretch>
              <a:fillRect/>
            </a:stretch>
          </p:blipFill>
          <p:spPr>
            <a:xfrm rot="-5400000">
              <a:off x="1244259" y="4600925"/>
              <a:ext cx="967725" cy="9738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mpt"/>
              <a:buNone/>
              <a:defRPr sz="2800" b="1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ctrTitle"/>
          </p:nvPr>
        </p:nvSpPr>
        <p:spPr>
          <a:xfrm>
            <a:off x="1367900" y="1868453"/>
            <a:ext cx="6408000" cy="17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GHARAD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1"/>
          </p:nvPr>
        </p:nvSpPr>
        <p:spPr>
          <a:xfrm>
            <a:off x="2814283" y="3183946"/>
            <a:ext cx="3920840" cy="949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presentre par : marouane bacha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   Youssef </a:t>
            </a:r>
            <a:r>
              <a:rPr lang="fr-FR" dirty="0" err="1"/>
              <a:t>jadida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    Yasin ait-</a:t>
            </a:r>
            <a:r>
              <a:rPr lang="fr-FR" dirty="0" err="1"/>
              <a:t>mloul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    Younes </a:t>
            </a:r>
            <a:r>
              <a:rPr lang="fr-FR" dirty="0" err="1"/>
              <a:t>ighrem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            </a:t>
            </a:r>
            <a:r>
              <a:rPr lang="fr-FR" dirty="0" err="1"/>
              <a:t>abdelhak</a:t>
            </a:r>
            <a:r>
              <a:rPr lang="fr-FR" dirty="0"/>
              <a:t> sidi </a:t>
            </a:r>
            <a:r>
              <a:rPr lang="fr-FR" dirty="0" err="1"/>
              <a:t>benour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  Sma3in </a:t>
            </a:r>
            <a:r>
              <a:rPr lang="fr-FR" dirty="0" err="1"/>
              <a:t>tarast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7" name="Google Shape;297;p32"/>
          <p:cNvCxnSpPr>
            <a:cxnSpLocks/>
            <a:stCxn id="296" idx="1"/>
          </p:cNvCxnSpPr>
          <p:nvPr/>
        </p:nvCxnSpPr>
        <p:spPr>
          <a:xfrm flipH="1" flipV="1">
            <a:off x="1867783" y="3387197"/>
            <a:ext cx="946500" cy="27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2"/>
          <p:cNvCxnSpPr>
            <a:cxnSpLocks/>
            <a:endCxn id="296" idx="3"/>
          </p:cNvCxnSpPr>
          <p:nvPr/>
        </p:nvCxnSpPr>
        <p:spPr>
          <a:xfrm flipH="1">
            <a:off x="6735123" y="3387197"/>
            <a:ext cx="504460" cy="27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9" name="Google Shape;299;p32"/>
          <p:cNvGrpSpPr/>
          <p:nvPr/>
        </p:nvGrpSpPr>
        <p:grpSpPr>
          <a:xfrm>
            <a:off x="7228566" y="3307608"/>
            <a:ext cx="1913401" cy="2206699"/>
            <a:chOff x="7228566" y="3307608"/>
            <a:chExt cx="1913401" cy="2206699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 amt="90000"/>
            </a:blip>
            <a:stretch>
              <a:fillRect/>
            </a:stretch>
          </p:blipFill>
          <p:spPr>
            <a:xfrm>
              <a:off x="7228566" y="3693689"/>
              <a:ext cx="1809134" cy="1820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2"/>
            <p:cNvPicPr preferRelativeResize="0"/>
            <p:nvPr/>
          </p:nvPicPr>
          <p:blipFill rotWithShape="1">
            <a:blip r:embed="rId4">
              <a:alphaModFix amt="90000"/>
            </a:blip>
            <a:srcRect t="6059" r="50236"/>
            <a:stretch/>
          </p:blipFill>
          <p:spPr>
            <a:xfrm rot="5400000">
              <a:off x="8429100" y="3273725"/>
              <a:ext cx="351650" cy="105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2"/>
            <p:cNvPicPr preferRelativeResize="0"/>
            <p:nvPr/>
          </p:nvPicPr>
          <p:blipFill rotWithShape="1">
            <a:blip r:embed="rId5">
              <a:alphaModFix amt="81000"/>
            </a:blip>
            <a:srcRect l="8423" t="66716" r="7430" b="5257"/>
            <a:stretch/>
          </p:blipFill>
          <p:spPr>
            <a:xfrm>
              <a:off x="8004049" y="3346344"/>
              <a:ext cx="514031" cy="20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2"/>
            <p:cNvSpPr/>
            <p:nvPr/>
          </p:nvSpPr>
          <p:spPr>
            <a:xfrm rot="10800000">
              <a:off x="8754625" y="3493125"/>
              <a:ext cx="57900" cy="1660500"/>
            </a:xfrm>
            <a:prstGeom prst="rect">
              <a:avLst/>
            </a:prstGeom>
            <a:solidFill>
              <a:srgbClr val="FFFFFF">
                <a:alpha val="6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  <p:pic>
          <p:nvPicPr>
            <p:cNvPr id="10" name="Google Shape;300;p32">
              <a:extLst>
                <a:ext uri="{FF2B5EF4-FFF2-40B4-BE49-F238E27FC236}">
                  <a16:creationId xmlns:a16="http://schemas.microsoft.com/office/drawing/2014/main" id="{C00BFD39-E0C0-3431-122E-BC0CBACE5F70}"/>
                </a:ext>
              </a:extLst>
            </p:cNvPr>
            <p:cNvPicPr preferRelativeResize="0"/>
            <p:nvPr/>
          </p:nvPicPr>
          <p:blipFill>
            <a:blip r:embed="rId3">
              <a:alphaModFix amt="90000"/>
            </a:blip>
            <a:stretch>
              <a:fillRect/>
            </a:stretch>
          </p:blipFill>
          <p:spPr>
            <a:xfrm>
              <a:off x="7239583" y="3654953"/>
              <a:ext cx="1809134" cy="1820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01;p32">
              <a:extLst>
                <a:ext uri="{FF2B5EF4-FFF2-40B4-BE49-F238E27FC236}">
                  <a16:creationId xmlns:a16="http://schemas.microsoft.com/office/drawing/2014/main" id="{C3D929FA-7B48-52C3-2521-B71744B651E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 amt="90000"/>
            </a:blip>
            <a:srcRect t="6059" r="50236"/>
            <a:stretch/>
          </p:blipFill>
          <p:spPr>
            <a:xfrm rot="5400000">
              <a:off x="8440117" y="3234989"/>
              <a:ext cx="351650" cy="105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02;p32">
              <a:extLst>
                <a:ext uri="{FF2B5EF4-FFF2-40B4-BE49-F238E27FC236}">
                  <a16:creationId xmlns:a16="http://schemas.microsoft.com/office/drawing/2014/main" id="{77FF0103-E1E0-9BCE-E233-869C421277A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 amt="81000"/>
            </a:blip>
            <a:srcRect l="8423" t="66716" r="7430" b="5257"/>
            <a:stretch/>
          </p:blipFill>
          <p:spPr>
            <a:xfrm>
              <a:off x="8015066" y="3307608"/>
              <a:ext cx="514031" cy="20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2"/>
          <p:cNvGrpSpPr/>
          <p:nvPr/>
        </p:nvGrpSpPr>
        <p:grpSpPr>
          <a:xfrm>
            <a:off x="-83926" y="-2"/>
            <a:ext cx="2988400" cy="1392440"/>
            <a:chOff x="-83926" y="-2"/>
            <a:chExt cx="2988400" cy="1392440"/>
          </a:xfrm>
        </p:grpSpPr>
        <p:grpSp>
          <p:nvGrpSpPr>
            <p:cNvPr id="305" name="Google Shape;305;p32"/>
            <p:cNvGrpSpPr/>
            <p:nvPr/>
          </p:nvGrpSpPr>
          <p:grpSpPr>
            <a:xfrm>
              <a:off x="-83926" y="12"/>
              <a:ext cx="2988400" cy="1392426"/>
              <a:chOff x="86810" y="319969"/>
              <a:chExt cx="2394551" cy="1115726"/>
            </a:xfrm>
          </p:grpSpPr>
          <p:pic>
            <p:nvPicPr>
              <p:cNvPr id="306" name="Google Shape;306;p32"/>
              <p:cNvPicPr preferRelativeResize="0"/>
              <p:nvPr/>
            </p:nvPicPr>
            <p:blipFill rotWithShape="1">
              <a:blip r:embed="rId6">
                <a:alphaModFix amt="90000"/>
              </a:blip>
              <a:srcRect t="22732" b="38261"/>
              <a:stretch/>
            </p:blipFill>
            <p:spPr>
              <a:xfrm>
                <a:off x="86810" y="894882"/>
                <a:ext cx="2394551" cy="2607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32"/>
              <p:cNvPicPr preferRelativeResize="0"/>
              <p:nvPr/>
            </p:nvPicPr>
            <p:blipFill rotWithShape="1">
              <a:blip r:embed="rId4">
                <a:alphaModFix amt="90000"/>
              </a:blip>
              <a:srcRect l="19722" t="3657" r="52054" b="3266"/>
              <a:stretch/>
            </p:blipFill>
            <p:spPr>
              <a:xfrm>
                <a:off x="598613" y="319969"/>
                <a:ext cx="253874" cy="11157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8" name="Google Shape;308;p32"/>
            <p:cNvPicPr preferRelativeResize="0"/>
            <p:nvPr/>
          </p:nvPicPr>
          <p:blipFill rotWithShape="1">
            <a:blip r:embed="rId5">
              <a:alphaModFix amt="81000"/>
            </a:blip>
            <a:srcRect l="8423" t="6404" r="7430" b="5256"/>
            <a:stretch/>
          </p:blipFill>
          <p:spPr>
            <a:xfrm rot="5400000">
              <a:off x="1091550" y="-116529"/>
              <a:ext cx="946500" cy="1179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2"/>
            <p:cNvSpPr/>
            <p:nvPr/>
          </p:nvSpPr>
          <p:spPr>
            <a:xfrm rot="10800000">
              <a:off x="386200" y="75"/>
              <a:ext cx="75000" cy="952500"/>
            </a:xfrm>
            <a:prstGeom prst="rect">
              <a:avLst/>
            </a:prstGeom>
            <a:solidFill>
              <a:srgbClr val="FFFFFF">
                <a:alpha val="6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E8E29EE-C214-349B-715C-818ECECC0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664" t="23065" r="24323" b="37281"/>
          <a:stretch/>
        </p:blipFill>
        <p:spPr>
          <a:xfrm>
            <a:off x="3949897" y="1210903"/>
            <a:ext cx="1244006" cy="1027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2800" dirty="0"/>
              <a:t>L</a:t>
            </a:r>
            <a:r>
              <a:rPr lang="en" sz="2800" dirty="0"/>
              <a:t>e plans</a:t>
            </a:r>
            <a:endParaRPr sz="2800"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8"/>
          </p:nvPr>
        </p:nvSpPr>
        <p:spPr>
          <a:xfrm>
            <a:off x="3306000" y="3582859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b="1" dirty="0"/>
              <a:t>Problématique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 idx="2"/>
          </p:nvPr>
        </p:nvSpPr>
        <p:spPr>
          <a:xfrm>
            <a:off x="1618650" y="1549758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title" idx="3"/>
          </p:nvPr>
        </p:nvSpPr>
        <p:spPr>
          <a:xfrm>
            <a:off x="1618650" y="5894855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 idx="4"/>
          </p:nvPr>
        </p:nvSpPr>
        <p:spPr>
          <a:xfrm>
            <a:off x="4204650" y="3059067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 idx="5"/>
          </p:nvPr>
        </p:nvSpPr>
        <p:spPr>
          <a:xfrm>
            <a:off x="4204650" y="5894855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6"/>
          </p:nvPr>
        </p:nvSpPr>
        <p:spPr>
          <a:xfrm>
            <a:off x="6790650" y="1549758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7"/>
          </p:nvPr>
        </p:nvSpPr>
        <p:spPr>
          <a:xfrm>
            <a:off x="6790650" y="5894855"/>
            <a:ext cx="734700" cy="44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>
            <a:off x="720000" y="2073550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Introduction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9"/>
          </p:nvPr>
        </p:nvSpPr>
        <p:spPr>
          <a:xfrm>
            <a:off x="5892000" y="2073550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Pourquoi choisir GHARAD ?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13"/>
          </p:nvPr>
        </p:nvSpPr>
        <p:spPr>
          <a:xfrm>
            <a:off x="720000" y="6418664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14"/>
          </p:nvPr>
        </p:nvSpPr>
        <p:spPr>
          <a:xfrm>
            <a:off x="3306000" y="6418664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PLAN</a:t>
            </a:r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15"/>
          </p:nvPr>
        </p:nvSpPr>
        <p:spPr>
          <a:xfrm>
            <a:off x="5892000" y="6418664"/>
            <a:ext cx="2532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7" name="Google Shape;301;p32">
            <a:extLst>
              <a:ext uri="{FF2B5EF4-FFF2-40B4-BE49-F238E27FC236}">
                <a16:creationId xmlns:a16="http://schemas.microsoft.com/office/drawing/2014/main" id="{50EE1B01-5D5F-F3BF-98C8-C4EC24DBD7A8}"/>
              </a:ext>
            </a:extLst>
          </p:cNvPr>
          <p:cNvPicPr preferRelativeResize="0"/>
          <p:nvPr/>
        </p:nvPicPr>
        <p:blipFill rotWithShape="1">
          <a:blip r:embed="rId3">
            <a:alphaModFix amt="90000"/>
          </a:blip>
          <a:srcRect t="6059" r="50236"/>
          <a:stretch/>
        </p:blipFill>
        <p:spPr>
          <a:xfrm rot="16200000">
            <a:off x="8248175" y="183316"/>
            <a:ext cx="351650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2;p32">
            <a:extLst>
              <a:ext uri="{FF2B5EF4-FFF2-40B4-BE49-F238E27FC236}">
                <a16:creationId xmlns:a16="http://schemas.microsoft.com/office/drawing/2014/main" id="{7115B39A-7405-B281-0735-7881B5BF8647}"/>
              </a:ext>
            </a:extLst>
          </p:cNvPr>
          <p:cNvPicPr preferRelativeResize="0"/>
          <p:nvPr/>
        </p:nvPicPr>
        <p:blipFill rotWithShape="1">
          <a:blip r:embed="rId4">
            <a:alphaModFix amt="81000"/>
          </a:blip>
          <a:srcRect l="8423" t="66716" r="7430" b="5257"/>
          <a:stretch/>
        </p:blipFill>
        <p:spPr>
          <a:xfrm rot="10800000">
            <a:off x="7823124" y="255935"/>
            <a:ext cx="514031" cy="20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99;p32">
            <a:extLst>
              <a:ext uri="{FF2B5EF4-FFF2-40B4-BE49-F238E27FC236}">
                <a16:creationId xmlns:a16="http://schemas.microsoft.com/office/drawing/2014/main" id="{6EFE6E0F-EFD4-76ED-9328-C9E4F1B263A7}"/>
              </a:ext>
            </a:extLst>
          </p:cNvPr>
          <p:cNvGrpSpPr/>
          <p:nvPr/>
        </p:nvGrpSpPr>
        <p:grpSpPr>
          <a:xfrm>
            <a:off x="-351947" y="-376793"/>
            <a:ext cx="9686431" cy="5853795"/>
            <a:chOff x="4874957" y="63149"/>
            <a:chExt cx="9686431" cy="5853795"/>
          </a:xfrm>
        </p:grpSpPr>
        <p:pic>
          <p:nvPicPr>
            <p:cNvPr id="10" name="Google Shape;300;p32">
              <a:extLst>
                <a:ext uri="{FF2B5EF4-FFF2-40B4-BE49-F238E27FC236}">
                  <a16:creationId xmlns:a16="http://schemas.microsoft.com/office/drawing/2014/main" id="{9E2AE983-62EA-FECE-285D-2B73BDADA212}"/>
                </a:ext>
              </a:extLst>
            </p:cNvPr>
            <p:cNvPicPr preferRelativeResize="0"/>
            <p:nvPr/>
          </p:nvPicPr>
          <p:blipFill>
            <a:blip r:embed="rId5">
              <a:alphaModFix amt="90000"/>
            </a:blip>
            <a:stretch>
              <a:fillRect/>
            </a:stretch>
          </p:blipFill>
          <p:spPr>
            <a:xfrm>
              <a:off x="12752254" y="4096326"/>
              <a:ext cx="1809134" cy="1820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03;p32">
              <a:extLst>
                <a:ext uri="{FF2B5EF4-FFF2-40B4-BE49-F238E27FC236}">
                  <a16:creationId xmlns:a16="http://schemas.microsoft.com/office/drawing/2014/main" id="{2C267F3E-3E0E-47AF-BEFD-C741230A2F1E}"/>
                </a:ext>
              </a:extLst>
            </p:cNvPr>
            <p:cNvSpPr/>
            <p:nvPr/>
          </p:nvSpPr>
          <p:spPr>
            <a:xfrm rot="10800000">
              <a:off x="8754625" y="3493125"/>
              <a:ext cx="57900" cy="1660500"/>
            </a:xfrm>
            <a:prstGeom prst="rect">
              <a:avLst/>
            </a:prstGeom>
            <a:solidFill>
              <a:srgbClr val="FFFFFF">
                <a:alpha val="6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  <p:pic>
          <p:nvPicPr>
            <p:cNvPr id="14" name="Google Shape;300;p32">
              <a:extLst>
                <a:ext uri="{FF2B5EF4-FFF2-40B4-BE49-F238E27FC236}">
                  <a16:creationId xmlns:a16="http://schemas.microsoft.com/office/drawing/2014/main" id="{80028B09-CC2A-EA25-6A63-D731D4B32438}"/>
                </a:ext>
              </a:extLst>
            </p:cNvPr>
            <p:cNvPicPr preferRelativeResize="0"/>
            <p:nvPr/>
          </p:nvPicPr>
          <p:blipFill>
            <a:blip r:embed="rId5">
              <a:alphaModFix amt="90000"/>
            </a:blip>
            <a:stretch>
              <a:fillRect/>
            </a:stretch>
          </p:blipFill>
          <p:spPr>
            <a:xfrm>
              <a:off x="4874957" y="63149"/>
              <a:ext cx="1809134" cy="1820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6"/>
          <p:cNvGrpSpPr/>
          <p:nvPr/>
        </p:nvGrpSpPr>
        <p:grpSpPr>
          <a:xfrm>
            <a:off x="559400" y="396862"/>
            <a:ext cx="3699125" cy="4349775"/>
            <a:chOff x="559400" y="396862"/>
            <a:chExt cx="3699125" cy="4349775"/>
          </a:xfrm>
        </p:grpSpPr>
        <p:pic>
          <p:nvPicPr>
            <p:cNvPr id="351" name="Google Shape;351;p36"/>
            <p:cNvPicPr preferRelativeResize="0"/>
            <p:nvPr/>
          </p:nvPicPr>
          <p:blipFill rotWithShape="1">
            <a:blip r:embed="rId3">
              <a:alphaModFix amt="60000"/>
            </a:blip>
            <a:srcRect l="8423" t="6404" r="7430" b="5256"/>
            <a:stretch/>
          </p:blipFill>
          <p:spPr>
            <a:xfrm rot="-5400000">
              <a:off x="3374150" y="3862262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36"/>
            <p:cNvPicPr preferRelativeResize="0"/>
            <p:nvPr/>
          </p:nvPicPr>
          <p:blipFill rotWithShape="1">
            <a:blip r:embed="rId3">
              <a:alphaModFix amt="60000"/>
            </a:blip>
            <a:srcRect l="8423" t="6404" r="7430" b="5256"/>
            <a:stretch/>
          </p:blipFill>
          <p:spPr>
            <a:xfrm rot="5400000">
              <a:off x="656350" y="299912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4703325" y="2609850"/>
            <a:ext cx="369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Introduction</a:t>
            </a:r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 idx="2"/>
          </p:nvPr>
        </p:nvSpPr>
        <p:spPr>
          <a:xfrm>
            <a:off x="5813925" y="1691850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5342500" y="4493475"/>
            <a:ext cx="835750" cy="346326"/>
            <a:chOff x="852350" y="4257675"/>
            <a:chExt cx="835750" cy="346326"/>
          </a:xfrm>
        </p:grpSpPr>
        <p:pic>
          <p:nvPicPr>
            <p:cNvPr id="357" name="Google Shape;357;p36"/>
            <p:cNvPicPr preferRelativeResize="0"/>
            <p:nvPr/>
          </p:nvPicPr>
          <p:blipFill rotWithShape="1">
            <a:blip r:embed="rId4">
              <a:alphaModFix amt="83000"/>
            </a:blip>
            <a:srcRect b="49553"/>
            <a:stretch/>
          </p:blipFill>
          <p:spPr>
            <a:xfrm>
              <a:off x="1014475" y="4257675"/>
              <a:ext cx="673625" cy="34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6"/>
            <p:cNvPicPr preferRelativeResize="0"/>
            <p:nvPr/>
          </p:nvPicPr>
          <p:blipFill rotWithShape="1">
            <a:blip r:embed="rId4">
              <a:alphaModFix amt="83000"/>
            </a:blip>
            <a:srcRect b="49553"/>
            <a:stretch/>
          </p:blipFill>
          <p:spPr>
            <a:xfrm>
              <a:off x="852350" y="4420900"/>
              <a:ext cx="356142" cy="1831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9700F34-B277-E8D2-565F-1D486AD3221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l="8145" r="8145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713225" y="878850"/>
            <a:ext cx="4148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2800" dirty="0"/>
              <a:t>GHARAD</a:t>
            </a: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"/>
          </p:nvPr>
        </p:nvSpPr>
        <p:spPr>
          <a:xfrm>
            <a:off x="713225" y="1966350"/>
            <a:ext cx="4148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En fonction de vos besoins et de vos critères, la communauté </a:t>
            </a:r>
            <a:r>
              <a:rPr lang="fr-MA" sz="1600" dirty="0"/>
              <a:t>GHARAD</a:t>
            </a:r>
            <a:r>
              <a:rPr lang="fr-FR" sz="1600" dirty="0"/>
              <a:t> vous propose de nombreux profils gratuitement. Trouvez le prestataire dont les compétences répondent à vos attentes et à votre niveau d’exigence et prenez contact directement en quelques clics.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342" name="Google Shape;342;p35"/>
          <p:cNvGrpSpPr/>
          <p:nvPr/>
        </p:nvGrpSpPr>
        <p:grpSpPr>
          <a:xfrm>
            <a:off x="5042500" y="412725"/>
            <a:ext cx="3610225" cy="4349775"/>
            <a:chOff x="5042500" y="412725"/>
            <a:chExt cx="3610225" cy="4349775"/>
          </a:xfrm>
        </p:grpSpPr>
        <p:pic>
          <p:nvPicPr>
            <p:cNvPr id="343" name="Google Shape;343;p35"/>
            <p:cNvPicPr preferRelativeResize="0"/>
            <p:nvPr/>
          </p:nvPicPr>
          <p:blipFill rotWithShape="1">
            <a:blip r:embed="rId3">
              <a:alphaModFix amt="17000"/>
            </a:blip>
            <a:srcRect l="8423" t="6404" r="7430" b="5256"/>
            <a:stretch/>
          </p:blipFill>
          <p:spPr>
            <a:xfrm rot="-5400000">
              <a:off x="7768350" y="3878125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5"/>
            <p:cNvPicPr preferRelativeResize="0"/>
            <p:nvPr/>
          </p:nvPicPr>
          <p:blipFill rotWithShape="1">
            <a:blip r:embed="rId3">
              <a:alphaModFix amt="17000"/>
            </a:blip>
            <a:srcRect l="8423" t="6404" r="7430" b="5256"/>
            <a:stretch/>
          </p:blipFill>
          <p:spPr>
            <a:xfrm rot="5400000">
              <a:off x="5139450" y="315775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b="12418"/>
          <a:stretch/>
        </p:blipFill>
        <p:spPr>
          <a:xfrm>
            <a:off x="4924425" y="539500"/>
            <a:ext cx="3506350" cy="4064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4504025" y="955968"/>
            <a:ext cx="4148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MA" sz="3200" b="1" dirty="0"/>
              <a:t>Problématique</a:t>
            </a:r>
            <a:endParaRPr lang="fr-MA"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"/>
          </p:nvPr>
        </p:nvSpPr>
        <p:spPr>
          <a:xfrm>
            <a:off x="4504025" y="2043468"/>
            <a:ext cx="4148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fr-FR" sz="1600" dirty="0"/>
              <a:t>La disponibilité de la main d'œuvre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fr-FR" sz="1600" dirty="0"/>
              <a:t>Le temps de recherche d’un technicien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fr-FR" sz="1600" dirty="0"/>
              <a:t>La qualité de service réaliser</a:t>
            </a:r>
            <a:endParaRPr sz="1600" dirty="0"/>
          </a:p>
        </p:txBody>
      </p:sp>
      <p:grpSp>
        <p:nvGrpSpPr>
          <p:cNvPr id="342" name="Google Shape;342;p35"/>
          <p:cNvGrpSpPr/>
          <p:nvPr/>
        </p:nvGrpSpPr>
        <p:grpSpPr>
          <a:xfrm>
            <a:off x="492317" y="396861"/>
            <a:ext cx="3610225" cy="4349775"/>
            <a:chOff x="5042500" y="412725"/>
            <a:chExt cx="3610225" cy="4349775"/>
          </a:xfrm>
        </p:grpSpPr>
        <p:pic>
          <p:nvPicPr>
            <p:cNvPr id="343" name="Google Shape;343;p35"/>
            <p:cNvPicPr preferRelativeResize="0"/>
            <p:nvPr/>
          </p:nvPicPr>
          <p:blipFill rotWithShape="1">
            <a:blip r:embed="rId3">
              <a:alphaModFix amt="17000"/>
            </a:blip>
            <a:srcRect l="8423" t="6404" r="7430" b="5256"/>
            <a:stretch/>
          </p:blipFill>
          <p:spPr>
            <a:xfrm rot="-5400000">
              <a:off x="7768350" y="3878125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5"/>
            <p:cNvPicPr preferRelativeResize="0"/>
            <p:nvPr/>
          </p:nvPicPr>
          <p:blipFill rotWithShape="1">
            <a:blip r:embed="rId3">
              <a:alphaModFix amt="17000"/>
            </a:blip>
            <a:srcRect l="8423" t="6404" r="7430" b="5256"/>
            <a:stretch/>
          </p:blipFill>
          <p:spPr>
            <a:xfrm rot="5400000">
              <a:off x="5139450" y="315775"/>
              <a:ext cx="787425" cy="981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Google Shape;354;p36">
            <a:extLst>
              <a:ext uri="{FF2B5EF4-FFF2-40B4-BE49-F238E27FC236}">
                <a16:creationId xmlns:a16="http://schemas.microsoft.com/office/drawing/2014/main" id="{8616F7FC-DF59-C2E4-E94E-F886D5C1BA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6244" r="18431"/>
          <a:stretch/>
        </p:blipFill>
        <p:spPr>
          <a:xfrm>
            <a:off x="713225" y="539500"/>
            <a:ext cx="3401577" cy="4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Pourquoi choisir GHARAD ?</a:t>
            </a:r>
          </a:p>
        </p:txBody>
      </p:sp>
      <p:sp>
        <p:nvSpPr>
          <p:cNvPr id="379" name="Google Shape;379;p38"/>
          <p:cNvSpPr txBox="1">
            <a:spLocks noGrp="1"/>
          </p:cNvSpPr>
          <p:nvPr>
            <p:ph type="subTitle" idx="1"/>
          </p:nvPr>
        </p:nvSpPr>
        <p:spPr>
          <a:xfrm>
            <a:off x="718138" y="2370828"/>
            <a:ext cx="20298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Rédigez une annonce en quelques clics et recevez rapidement des messages afin de discuter avec des membres de la communauté prêts à vous aider.</a:t>
            </a:r>
            <a:endParaRPr dirty="0"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1541654" y="1335525"/>
            <a:ext cx="382765" cy="367810"/>
            <a:chOff x="-62890750" y="3747425"/>
            <a:chExt cx="330825" cy="317900"/>
          </a:xfrm>
        </p:grpSpPr>
        <p:sp>
          <p:nvSpPr>
            <p:cNvPr id="384" name="Google Shape;384;p38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/>
          <p:nvPr/>
        </p:nvSpPr>
        <p:spPr>
          <a:xfrm>
            <a:off x="4391916" y="1335563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8"/>
          <p:cNvGrpSpPr/>
          <p:nvPr/>
        </p:nvGrpSpPr>
        <p:grpSpPr>
          <a:xfrm>
            <a:off x="7229419" y="1335776"/>
            <a:ext cx="366364" cy="367290"/>
            <a:chOff x="-61783350" y="3743950"/>
            <a:chExt cx="316650" cy="317450"/>
          </a:xfrm>
        </p:grpSpPr>
        <p:sp>
          <p:nvSpPr>
            <p:cNvPr id="400" name="Google Shape;400;p38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54DF45B4-DCA3-0D8B-0F1F-98B84EEE4DB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8069" y="1795613"/>
            <a:ext cx="2029800" cy="450059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RAPIDE</a:t>
            </a:r>
          </a:p>
        </p:txBody>
      </p:sp>
      <p:sp>
        <p:nvSpPr>
          <p:cNvPr id="18" name="Google Shape;379;p38">
            <a:extLst>
              <a:ext uri="{FF2B5EF4-FFF2-40B4-BE49-F238E27FC236}">
                <a16:creationId xmlns:a16="http://schemas.microsoft.com/office/drawing/2014/main" id="{FBEA0C22-DDEB-2ED2-1984-56159DCB87FC}"/>
              </a:ext>
            </a:extLst>
          </p:cNvPr>
          <p:cNvSpPr txBox="1">
            <a:spLocks/>
          </p:cNvSpPr>
          <p:nvPr/>
        </p:nvSpPr>
        <p:spPr>
          <a:xfrm>
            <a:off x="3557100" y="2370828"/>
            <a:ext cx="20298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pPr marL="0" indent="0"/>
            <a:r>
              <a:rPr lang="fr-MA" dirty="0"/>
              <a:t>GHARAD</a:t>
            </a:r>
            <a:r>
              <a:rPr lang="fr-FR" dirty="0"/>
              <a:t> est une plateforme gratuite ! Proposez votre aide, chercher de l’aide et entrer en contact avec d’autres membres de communauté de manière gratuite</a:t>
            </a:r>
          </a:p>
          <a:p>
            <a:pPr marL="0" indent="0"/>
            <a:endParaRPr lang="fr-FR" dirty="0"/>
          </a:p>
          <a:p>
            <a:pPr marL="0" indent="0"/>
            <a:r>
              <a:rPr lang="fr-FR" altLang="fr-FR" sz="900" dirty="0">
                <a:solidFill>
                  <a:srgbClr val="202124"/>
                </a:solidFill>
                <a:latin typeface="inherit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Bénéficier de la publicité)</a:t>
            </a:r>
            <a:endParaRPr kumimoji="0" lang="fr-FR" altLang="fr-F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2A34FC3D-0DDD-72C7-8E1A-EE067ED424AC}"/>
              </a:ext>
            </a:extLst>
          </p:cNvPr>
          <p:cNvSpPr txBox="1">
            <a:spLocks/>
          </p:cNvSpPr>
          <p:nvPr/>
        </p:nvSpPr>
        <p:spPr>
          <a:xfrm>
            <a:off x="3557100" y="1812028"/>
            <a:ext cx="2029800" cy="45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 i="0" u="none" strike="noStrike" cap="non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MA" dirty="0"/>
              <a:t>GRATUIT</a:t>
            </a:r>
          </a:p>
        </p:txBody>
      </p:sp>
      <p:sp>
        <p:nvSpPr>
          <p:cNvPr id="20" name="Google Shape;379;p38">
            <a:extLst>
              <a:ext uri="{FF2B5EF4-FFF2-40B4-BE49-F238E27FC236}">
                <a16:creationId xmlns:a16="http://schemas.microsoft.com/office/drawing/2014/main" id="{1912B8F7-1CE7-8662-A583-7BFEC2D88C3C}"/>
              </a:ext>
            </a:extLst>
          </p:cNvPr>
          <p:cNvSpPr txBox="1">
            <a:spLocks/>
          </p:cNvSpPr>
          <p:nvPr/>
        </p:nvSpPr>
        <p:spPr>
          <a:xfrm>
            <a:off x="6394200" y="2232350"/>
            <a:ext cx="20298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None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pPr marL="0" indent="0"/>
            <a:endParaRPr lang="fr-FR" dirty="0"/>
          </a:p>
          <a:p>
            <a:pPr marL="0" indent="0"/>
            <a:r>
              <a:rPr lang="fr-FR" dirty="0"/>
              <a:t>Profitez d’une interface conviviale, centrée sur l’humain et facile d’utilisation. Cette plateforme a été entièrement étudiée pour vous venir en aide.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8E2EE061-7A3B-A637-D0DC-88DF2E89343C}"/>
              </a:ext>
            </a:extLst>
          </p:cNvPr>
          <p:cNvSpPr txBox="1">
            <a:spLocks/>
          </p:cNvSpPr>
          <p:nvPr/>
        </p:nvSpPr>
        <p:spPr>
          <a:xfrm>
            <a:off x="6394200" y="1782291"/>
            <a:ext cx="2029800" cy="45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 i="0" u="none" strike="noStrike" cap="non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dirty="0"/>
              <a:t>SIMPLE</a:t>
            </a:r>
            <a:endParaRPr lang="fr-MA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7B970A01-9A42-7DF9-B5AA-15FFDFF8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>
            <a:spLocks noGrp="1"/>
          </p:cNvSpPr>
          <p:nvPr>
            <p:ph type="title"/>
          </p:nvPr>
        </p:nvSpPr>
        <p:spPr>
          <a:xfrm>
            <a:off x="2562120" y="850038"/>
            <a:ext cx="401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M</a:t>
            </a:r>
            <a:r>
              <a:rPr lang="en" dirty="0"/>
              <a:t>erci !</a:t>
            </a:r>
            <a:endParaRPr dirty="0"/>
          </a:p>
        </p:txBody>
      </p:sp>
      <p:sp>
        <p:nvSpPr>
          <p:cNvPr id="570" name="Google Shape;570;p51"/>
          <p:cNvSpPr txBox="1">
            <a:spLocks noGrp="1"/>
          </p:cNvSpPr>
          <p:nvPr>
            <p:ph type="subTitle" idx="1"/>
          </p:nvPr>
        </p:nvSpPr>
        <p:spPr>
          <a:xfrm>
            <a:off x="2562100" y="1908738"/>
            <a:ext cx="4019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AVEZ VOUS DES QUESTIONS ?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GARAD.ma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+34 654 321 432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err="1"/>
              <a:t>gharad</a:t>
            </a:r>
            <a:r>
              <a:rPr lang="en" dirty="0"/>
              <a:t>.ma</a:t>
            </a:r>
            <a:endParaRPr dirty="0"/>
          </a:p>
        </p:txBody>
      </p:sp>
      <p:sp>
        <p:nvSpPr>
          <p:cNvPr id="571" name="Google Shape;571;p51"/>
          <p:cNvSpPr txBox="1"/>
          <p:nvPr/>
        </p:nvSpPr>
        <p:spPr>
          <a:xfrm>
            <a:off x="3452200" y="4033063"/>
            <a:ext cx="2239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xxxxxxxxxxxxxxxxxxxxxxxxxxxxxxxxxxx.</a:t>
            </a:r>
            <a:endParaRPr sz="1000" dirty="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cxnSp>
        <p:nvCxnSpPr>
          <p:cNvPr id="572" name="Google Shape;572;p51"/>
          <p:cNvCxnSpPr>
            <a:stCxn id="571" idx="1"/>
          </p:cNvCxnSpPr>
          <p:nvPr/>
        </p:nvCxnSpPr>
        <p:spPr>
          <a:xfrm rot="10800000">
            <a:off x="2436100" y="4163263"/>
            <a:ext cx="101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51"/>
          <p:cNvCxnSpPr>
            <a:endCxn id="571" idx="3"/>
          </p:cNvCxnSpPr>
          <p:nvPr/>
        </p:nvCxnSpPr>
        <p:spPr>
          <a:xfrm rot="10800000">
            <a:off x="5691700" y="4163263"/>
            <a:ext cx="101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74" name="Google Shape;574;p51"/>
          <p:cNvGrpSpPr/>
          <p:nvPr/>
        </p:nvGrpSpPr>
        <p:grpSpPr>
          <a:xfrm>
            <a:off x="4441849" y="3110768"/>
            <a:ext cx="260430" cy="183104"/>
            <a:chOff x="3386036" y="1746339"/>
            <a:chExt cx="397907" cy="279762"/>
          </a:xfrm>
        </p:grpSpPr>
        <p:sp>
          <p:nvSpPr>
            <p:cNvPr id="575" name="Google Shape;575;p51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51"/>
          <p:cNvGrpSpPr/>
          <p:nvPr/>
        </p:nvGrpSpPr>
        <p:grpSpPr>
          <a:xfrm>
            <a:off x="5239175" y="3072123"/>
            <a:ext cx="260417" cy="260417"/>
            <a:chOff x="1379798" y="1723250"/>
            <a:chExt cx="397887" cy="397887"/>
          </a:xfrm>
        </p:grpSpPr>
        <p:sp>
          <p:nvSpPr>
            <p:cNvPr id="578" name="Google Shape;578;p5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51"/>
          <p:cNvGrpSpPr/>
          <p:nvPr/>
        </p:nvGrpSpPr>
        <p:grpSpPr>
          <a:xfrm>
            <a:off x="3644537" y="3072123"/>
            <a:ext cx="260403" cy="260417"/>
            <a:chOff x="864491" y="1723250"/>
            <a:chExt cx="397866" cy="397887"/>
          </a:xfrm>
        </p:grpSpPr>
        <p:sp>
          <p:nvSpPr>
            <p:cNvPr id="583" name="Google Shape;58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6" name="Google Shape;586;p51"/>
          <p:cNvPicPr preferRelativeResize="0"/>
          <p:nvPr/>
        </p:nvPicPr>
        <p:blipFill rotWithShape="1">
          <a:blip r:embed="rId3">
            <a:alphaModFix amt="83000"/>
          </a:blip>
          <a:srcRect l="5153" t="4347" r="4756" b="5269"/>
          <a:stretch/>
        </p:blipFill>
        <p:spPr>
          <a:xfrm>
            <a:off x="7757150" y="4163263"/>
            <a:ext cx="673625" cy="822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51"/>
          <p:cNvGrpSpPr/>
          <p:nvPr/>
        </p:nvGrpSpPr>
        <p:grpSpPr>
          <a:xfrm>
            <a:off x="852350" y="4257675"/>
            <a:ext cx="835750" cy="346326"/>
            <a:chOff x="852350" y="4257675"/>
            <a:chExt cx="835750" cy="346326"/>
          </a:xfrm>
        </p:grpSpPr>
        <p:pic>
          <p:nvPicPr>
            <p:cNvPr id="588" name="Google Shape;588;p51"/>
            <p:cNvPicPr preferRelativeResize="0"/>
            <p:nvPr/>
          </p:nvPicPr>
          <p:blipFill rotWithShape="1">
            <a:blip r:embed="rId4">
              <a:alphaModFix amt="83000"/>
            </a:blip>
            <a:srcRect b="49553"/>
            <a:stretch/>
          </p:blipFill>
          <p:spPr>
            <a:xfrm>
              <a:off x="1014475" y="4257675"/>
              <a:ext cx="673625" cy="34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51"/>
            <p:cNvPicPr preferRelativeResize="0"/>
            <p:nvPr/>
          </p:nvPicPr>
          <p:blipFill rotWithShape="1">
            <a:blip r:embed="rId4">
              <a:alphaModFix amt="83000"/>
            </a:blip>
            <a:srcRect b="49553"/>
            <a:stretch/>
          </p:blipFill>
          <p:spPr>
            <a:xfrm>
              <a:off x="852350" y="4420900"/>
              <a:ext cx="356142" cy="183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B84A1AA-2E08-F851-37F1-92C5C160CEA4}"/>
              </a:ext>
            </a:extLst>
          </p:cNvPr>
          <p:cNvSpPr/>
          <p:nvPr/>
        </p:nvSpPr>
        <p:spPr>
          <a:xfrm>
            <a:off x="2562100" y="3383797"/>
            <a:ext cx="4256416" cy="64163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645E86-E078-F363-2431-417E81EB0A25}"/>
              </a:ext>
            </a:extLst>
          </p:cNvPr>
          <p:cNvSpPr txBox="1"/>
          <p:nvPr/>
        </p:nvSpPr>
        <p:spPr>
          <a:xfrm>
            <a:off x="3435972" y="3316163"/>
            <a:ext cx="673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sz="1050" dirty="0" err="1"/>
              <a:t>gharad</a:t>
            </a:r>
            <a:endParaRPr lang="fr-MA" sz="105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6B1593-E2DC-40C4-AB36-4C0AEAE678C7}"/>
              </a:ext>
            </a:extLst>
          </p:cNvPr>
          <p:cNvSpPr txBox="1"/>
          <p:nvPr/>
        </p:nvSpPr>
        <p:spPr>
          <a:xfrm>
            <a:off x="4150549" y="3316618"/>
            <a:ext cx="8124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sz="1050" dirty="0" err="1"/>
              <a:t>Gharad-yt</a:t>
            </a:r>
            <a:endParaRPr lang="fr-MA" sz="105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53E2B1-76E8-9E02-5E77-25208648A421}"/>
              </a:ext>
            </a:extLst>
          </p:cNvPr>
          <p:cNvSpPr txBox="1"/>
          <p:nvPr/>
        </p:nvSpPr>
        <p:spPr>
          <a:xfrm>
            <a:off x="5044934" y="3312656"/>
            <a:ext cx="673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sz="1050" dirty="0" err="1"/>
              <a:t>gharad</a:t>
            </a:r>
            <a:endParaRPr lang="fr-MA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t Reduction in Manufacturing Industry Project Proposal by Slidesgo">
  <a:themeElements>
    <a:clrScheme name="Simple Light">
      <a:dk1>
        <a:srgbClr val="141414"/>
      </a:dk1>
      <a:lt1>
        <a:srgbClr val="3572D3"/>
      </a:lt1>
      <a:dk2>
        <a:srgbClr val="1C4587"/>
      </a:dk2>
      <a:lt2>
        <a:srgbClr val="A658CA"/>
      </a:lt2>
      <a:accent1>
        <a:srgbClr val="6149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Affichage à l'écran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Open Sans</vt:lpstr>
      <vt:lpstr>Raleway</vt:lpstr>
      <vt:lpstr>Arial</vt:lpstr>
      <vt:lpstr>inherit</vt:lpstr>
      <vt:lpstr>Nunito Light</vt:lpstr>
      <vt:lpstr>Prompt</vt:lpstr>
      <vt:lpstr>Akatab</vt:lpstr>
      <vt:lpstr>Cost Reduction in Manufacturing Industry Project Proposal by Slidesgo</vt:lpstr>
      <vt:lpstr> GHARAD</vt:lpstr>
      <vt:lpstr>Le plans</vt:lpstr>
      <vt:lpstr>Introduction</vt:lpstr>
      <vt:lpstr>GHARAD</vt:lpstr>
      <vt:lpstr>Problématique</vt:lpstr>
      <vt:lpstr>Pourquoi choisir GHARAD ?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Younes BOUKDIRE</cp:lastModifiedBy>
  <cp:revision>2</cp:revision>
  <dcterms:modified xsi:type="dcterms:W3CDTF">2024-06-12T10:18:00Z</dcterms:modified>
</cp:coreProperties>
</file>