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8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2000" t="-1000" r="-39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6D71-AB2F-49B5-9E23-5547B99589B9}" type="datetimeFigureOut">
              <a:rPr lang="fr-FR" smtClean="0"/>
              <a:t>25/12/2014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DBC1-8B4A-4E3C-A4E0-96A0199DD220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530"/>
            <a:ext cx="9144000" cy="52394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357883"/>
          </a:xfrm>
        </p:spPr>
        <p:txBody>
          <a:bodyPr>
            <a:normAutofit fontScale="90000"/>
          </a:bodyPr>
          <a:lstStyle/>
          <a:p>
            <a:r>
              <a:rPr lang="fr-FR" sz="4800" b="1" dirty="0" smtClean="0"/>
              <a:t>   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 smtClean="0"/>
              <a:t> </a:t>
            </a:r>
            <a:r>
              <a:rPr lang="fr-FR" sz="5400" b="1" dirty="0" smtClean="0"/>
              <a:t>Visite </a:t>
            </a:r>
            <a:r>
              <a:rPr lang="fr-FR" sz="5400" b="1" dirty="0"/>
              <a:t>en 3D de </a:t>
            </a:r>
            <a:r>
              <a:rPr lang="fr-FR" sz="5400" b="1" dirty="0" smtClean="0"/>
              <a:t>l’ENSA</a:t>
            </a:r>
            <a:endParaRPr lang="fr-FR" sz="48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22768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b="1" dirty="0" smtClean="0">
                <a:solidFill>
                  <a:schemeClr val="bg1"/>
                </a:solidFill>
              </a:rPr>
              <a:t>Réalisé par:                                                   </a:t>
            </a:r>
            <a:r>
              <a:rPr lang="fr-FR" b="1" dirty="0" smtClean="0"/>
              <a:t>Encadré par:</a:t>
            </a:r>
          </a:p>
          <a:p>
            <a:pPr>
              <a:buNone/>
            </a:pPr>
            <a:r>
              <a:rPr lang="fr-FR" b="1" dirty="0" smtClean="0">
                <a:solidFill>
                  <a:schemeClr val="bg1"/>
                </a:solidFill>
              </a:rPr>
              <a:t>Ait </a:t>
            </a:r>
            <a:r>
              <a:rPr lang="fr-FR" b="1" dirty="0" err="1" smtClean="0">
                <a:solidFill>
                  <a:schemeClr val="bg1"/>
                </a:solidFill>
              </a:rPr>
              <a:t>Said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Marouane</a:t>
            </a:r>
            <a:r>
              <a:rPr lang="fr-FR" b="1" dirty="0" smtClean="0">
                <a:solidFill>
                  <a:schemeClr val="bg1"/>
                </a:solidFill>
              </a:rPr>
              <a:t>                                </a:t>
            </a:r>
            <a:r>
              <a:rPr lang="fr-FR" b="1" dirty="0" err="1" smtClean="0">
                <a:solidFill>
                  <a:schemeClr val="bg1"/>
                </a:solidFill>
              </a:rPr>
              <a:t>Pr.Chkouri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M.Yassin</a:t>
            </a:r>
            <a:endParaRPr lang="fr-FR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b="1" dirty="0" err="1" smtClean="0">
                <a:solidFill>
                  <a:schemeClr val="bg1"/>
                </a:solidFill>
              </a:rPr>
              <a:t>Ezzerouali</a:t>
            </a:r>
            <a:r>
              <a:rPr lang="fr-FR" b="1" dirty="0" smtClean="0">
                <a:solidFill>
                  <a:schemeClr val="bg1"/>
                </a:solidFill>
              </a:rPr>
              <a:t> Younes</a:t>
            </a:r>
          </a:p>
          <a:p>
            <a:pPr>
              <a:buNone/>
            </a:pPr>
            <a:r>
              <a:rPr lang="fr-FR" b="1" dirty="0" smtClean="0">
                <a:solidFill>
                  <a:schemeClr val="bg1"/>
                </a:solidFill>
              </a:rPr>
              <a:t>El Karkari Douaa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sony\Desktop\image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1285875" cy="1285875"/>
          </a:xfrm>
          <a:prstGeom prst="rect">
            <a:avLst/>
          </a:prstGeom>
          <a:noFill/>
        </p:spPr>
      </p:pic>
      <p:pic>
        <p:nvPicPr>
          <p:cNvPr id="5123" name="Picture 3" descr="C:\Users\sony\Desktop\1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0"/>
            <a:ext cx="1619672" cy="1951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/>
              <a:t>Plan 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1.Introduction</a:t>
            </a:r>
          </a:p>
          <a:p>
            <a:pPr>
              <a:buNone/>
            </a:pPr>
            <a:r>
              <a:rPr lang="fr-FR" dirty="0" smtClean="0"/>
              <a:t>2. </a:t>
            </a:r>
            <a:r>
              <a:rPr lang="fr-FR" dirty="0" smtClean="0"/>
              <a:t>Objectifs et Architecture </a:t>
            </a:r>
            <a:r>
              <a:rPr lang="fr-FR" dirty="0" smtClean="0"/>
              <a:t>de projet</a:t>
            </a:r>
          </a:p>
          <a:p>
            <a:pPr>
              <a:buNone/>
            </a:pPr>
            <a:r>
              <a:rPr lang="fr-FR" dirty="0" smtClean="0"/>
              <a:t>3. </a:t>
            </a:r>
            <a:r>
              <a:rPr lang="fr-FR" dirty="0"/>
              <a:t>M</a:t>
            </a:r>
            <a:r>
              <a:rPr lang="fr-FR" dirty="0" smtClean="0"/>
              <a:t>éthode de </a:t>
            </a:r>
            <a:r>
              <a:rPr lang="fr-FR" dirty="0" smtClean="0"/>
              <a:t>conception.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4.Les outils utilisées.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5.Simulation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/>
              <a:t>Objectifs de projet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O</a:t>
            </a:r>
            <a:r>
              <a:rPr lang="fr-FR" b="1" dirty="0" smtClean="0"/>
              <a:t>btenir une forme architecturale de l'ENSA de Tétouan.</a:t>
            </a:r>
          </a:p>
          <a:p>
            <a:pPr>
              <a:buNone/>
            </a:pPr>
            <a:endParaRPr lang="fr-FR" b="1" dirty="0" smtClean="0"/>
          </a:p>
          <a:p>
            <a:r>
              <a:rPr lang="fr-FR" b="1" dirty="0" smtClean="0"/>
              <a:t>Se déplacer facilement dans l'ENSA.</a:t>
            </a:r>
          </a:p>
          <a:p>
            <a:pPr>
              <a:buNone/>
            </a:pPr>
            <a:endParaRPr lang="fr-FR" b="1" dirty="0" smtClean="0"/>
          </a:p>
          <a:p>
            <a:r>
              <a:rPr lang="fr-FR" b="1" dirty="0" smtClean="0"/>
              <a:t>Passé une demande des documents scolaire via l’application 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4098" name="Picture 2" descr="C:\Users\sony\Desktop\amendis essai\projet Amendis\clien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057800"/>
            <a:ext cx="1691229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Méthode de conception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4330824" cy="1540768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Modèle en </a:t>
            </a:r>
            <a:r>
              <a:rPr lang="fr-FR" b="1" dirty="0" smtClean="0"/>
              <a:t>spirale </a:t>
            </a:r>
            <a:r>
              <a:rPr lang="fr-FR" b="1" dirty="0" smtClean="0"/>
              <a:t>:</a:t>
            </a:r>
          </a:p>
          <a:p>
            <a:endParaRPr lang="fr-FR" dirty="0"/>
          </a:p>
        </p:txBody>
      </p:sp>
      <p:pic>
        <p:nvPicPr>
          <p:cNvPr id="1026" name="Picture 2" descr="C:\Users\sony\Desktop\mod_spir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88196"/>
            <a:ext cx="6120680" cy="38698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 Outils</a:t>
            </a:r>
            <a:endParaRPr lang="fr-FR" dirty="0"/>
          </a:p>
        </p:txBody>
      </p:sp>
      <p:pic>
        <p:nvPicPr>
          <p:cNvPr id="2050" name="Picture 2" descr="C:\Users\sony\Desktop\800px-Autodesk_Maya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2754240" cy="1132681"/>
          </a:xfrm>
          <a:prstGeom prst="rect">
            <a:avLst/>
          </a:prstGeom>
          <a:noFill/>
        </p:spPr>
      </p:pic>
      <p:pic>
        <p:nvPicPr>
          <p:cNvPr id="2052" name="Picture 4" descr="C:\Users\sony\Desktop\csharp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5923" y="3274271"/>
            <a:ext cx="1512168" cy="1035285"/>
          </a:xfrm>
          <a:prstGeom prst="rect">
            <a:avLst/>
          </a:prstGeom>
          <a:noFill/>
        </p:spPr>
      </p:pic>
      <p:pic>
        <p:nvPicPr>
          <p:cNvPr id="2053" name="Picture 5" descr="C:\Users\sony\Desktop\Javafx_logo_col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7051" y="4982286"/>
            <a:ext cx="2286000" cy="1143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5" name="Picture 7" descr="C:\Users\sony\Desktop\phpmysql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3" y="1484784"/>
            <a:ext cx="3013363" cy="1872208"/>
          </a:xfrm>
          <a:prstGeom prst="rect">
            <a:avLst/>
          </a:prstGeom>
          <a:noFill/>
        </p:spPr>
      </p:pic>
      <p:pic>
        <p:nvPicPr>
          <p:cNvPr id="2056" name="Picture 8" descr="C:\Users\sony\Desktop\unity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5229200"/>
            <a:ext cx="2088232" cy="886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</a:t>
            </a:r>
            <a:r>
              <a:rPr lang="fr-FR" dirty="0" err="1" smtClean="0"/>
              <a:t>mysql</a:t>
            </a:r>
            <a:endParaRPr lang="fr-FR" dirty="0"/>
          </a:p>
        </p:txBody>
      </p:sp>
      <p:pic>
        <p:nvPicPr>
          <p:cNvPr id="6" name="Picture 5" descr="C:\Users\sony\Desktop\Javafx_logo_colo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2286110" cy="11430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7" descr="C:\Users\sony\Desktop\phpmysq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276872"/>
            <a:ext cx="3013363" cy="1872208"/>
          </a:xfrm>
          <a:prstGeom prst="rect">
            <a:avLst/>
          </a:prstGeom>
          <a:noFill/>
        </p:spPr>
      </p:pic>
      <p:sp>
        <p:nvSpPr>
          <p:cNvPr id="9" name="Double flèche horizontale 8"/>
          <p:cNvSpPr/>
          <p:nvPr/>
        </p:nvSpPr>
        <p:spPr>
          <a:xfrm>
            <a:off x="3347864" y="3212976"/>
            <a:ext cx="1584176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C#+ </a:t>
            </a:r>
            <a:r>
              <a:rPr lang="fr-FR" dirty="0" err="1" smtClean="0"/>
              <a:t>php</a:t>
            </a:r>
            <a:endParaRPr lang="fr-FR" dirty="0"/>
          </a:p>
        </p:txBody>
      </p:sp>
      <p:pic>
        <p:nvPicPr>
          <p:cNvPr id="4" name="Picture 4" descr="C:\Users\sony\Desktop\csharp-log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3533775" cy="2419350"/>
          </a:xfrm>
          <a:prstGeom prst="rect">
            <a:avLst/>
          </a:prstGeom>
          <a:noFill/>
        </p:spPr>
      </p:pic>
      <p:sp>
        <p:nvSpPr>
          <p:cNvPr id="5" name="Double flèche horizontale 4"/>
          <p:cNvSpPr/>
          <p:nvPr/>
        </p:nvSpPr>
        <p:spPr>
          <a:xfrm>
            <a:off x="3635896" y="3717032"/>
            <a:ext cx="1584176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7" descr="C:\Users\sony\Desktop\phpmysq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780928"/>
            <a:ext cx="3013363" cy="1872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498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 smtClean="0"/>
              <a:t>Simulation</a:t>
            </a:r>
            <a:endParaRPr lang="fr-FR" sz="6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54461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79</Words>
  <Application>Microsoft Office PowerPoint</Application>
  <PresentationFormat>Affichage à l'écran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     Visite en 3D de l’ENSA</vt:lpstr>
      <vt:lpstr>Plan </vt:lpstr>
      <vt:lpstr>Objectifs de projet</vt:lpstr>
      <vt:lpstr>Méthode de conception</vt:lpstr>
      <vt:lpstr> Outils</vt:lpstr>
      <vt:lpstr>Javafx + mysql</vt:lpstr>
      <vt:lpstr>C#+ php</vt:lpstr>
      <vt:lpstr>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sony</dc:creator>
  <cp:lastModifiedBy>younes ezali</cp:lastModifiedBy>
  <cp:revision>13</cp:revision>
  <dcterms:created xsi:type="dcterms:W3CDTF">2014-12-24T14:37:21Z</dcterms:created>
  <dcterms:modified xsi:type="dcterms:W3CDTF">2014-12-25T09:51:33Z</dcterms:modified>
</cp:coreProperties>
</file>