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7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A8DC6-2341-44B2-966E-8353FE7A764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17813E-52A6-4AEB-804F-F3BA59DAE2E0}">
      <dgm:prSet/>
      <dgm:spPr/>
      <dgm:t>
        <a:bodyPr/>
        <a:lstStyle/>
        <a:p>
          <a:r>
            <a:rPr lang="en-US"/>
            <a:t>AI can be biased.</a:t>
          </a:r>
        </a:p>
      </dgm:t>
    </dgm:pt>
    <dgm:pt modelId="{E53190BA-4C6C-4763-BB96-7D0B867535D2}" type="parTrans" cxnId="{2DD2F84A-5DCA-4880-BF46-16034E744CC3}">
      <dgm:prSet/>
      <dgm:spPr/>
      <dgm:t>
        <a:bodyPr/>
        <a:lstStyle/>
        <a:p>
          <a:endParaRPr lang="en-US"/>
        </a:p>
      </dgm:t>
    </dgm:pt>
    <dgm:pt modelId="{DF5F2AE3-DADE-4237-A53B-DF946E14C581}" type="sibTrans" cxnId="{2DD2F84A-5DCA-4880-BF46-16034E744CC3}">
      <dgm:prSet/>
      <dgm:spPr/>
      <dgm:t>
        <a:bodyPr/>
        <a:lstStyle/>
        <a:p>
          <a:endParaRPr lang="en-US"/>
        </a:p>
      </dgm:t>
    </dgm:pt>
    <dgm:pt modelId="{A3F3CB08-8C98-4BBB-B9F7-FB373F2DFEAE}">
      <dgm:prSet/>
      <dgm:spPr/>
      <dgm:t>
        <a:bodyPr/>
        <a:lstStyle/>
        <a:p>
          <a:r>
            <a:rPr lang="en-US" dirty="0" err="1"/>
            <a:t>EchoCheck</a:t>
          </a:r>
          <a:r>
            <a:rPr lang="en-US" dirty="0"/>
            <a:t> tests AI’s perception of minority groups.</a:t>
          </a:r>
        </a:p>
      </dgm:t>
    </dgm:pt>
    <dgm:pt modelId="{AF4891B4-88F4-40A9-AF29-E301EF9DFEEF}" type="parTrans" cxnId="{2B3D0CB3-C4B2-41ED-B797-6CC8EF8E353B}">
      <dgm:prSet/>
      <dgm:spPr/>
      <dgm:t>
        <a:bodyPr/>
        <a:lstStyle/>
        <a:p>
          <a:endParaRPr lang="en-US"/>
        </a:p>
      </dgm:t>
    </dgm:pt>
    <dgm:pt modelId="{A7DCEB09-B43A-4100-99A8-F56F589D6100}" type="sibTrans" cxnId="{2B3D0CB3-C4B2-41ED-B797-6CC8EF8E353B}">
      <dgm:prSet/>
      <dgm:spPr/>
      <dgm:t>
        <a:bodyPr/>
        <a:lstStyle/>
        <a:p>
          <a:endParaRPr lang="en-US"/>
        </a:p>
      </dgm:t>
    </dgm:pt>
    <dgm:pt modelId="{26D50F97-ECFC-4FF1-9494-7093C6D6599D}">
      <dgm:prSet/>
      <dgm:spPr/>
      <dgm:t>
        <a:bodyPr/>
        <a:lstStyle/>
        <a:p>
          <a:r>
            <a:rPr lang="en-US" dirty="0"/>
            <a:t>Shows color-coded scores for each model.</a:t>
          </a:r>
        </a:p>
      </dgm:t>
    </dgm:pt>
    <dgm:pt modelId="{92AFFEB1-19D4-4FDC-BB32-559DAA4CC2E8}" type="parTrans" cxnId="{BC83B8D9-5A54-4CE1-8B4F-A140672A60B6}">
      <dgm:prSet/>
      <dgm:spPr/>
      <dgm:t>
        <a:bodyPr/>
        <a:lstStyle/>
        <a:p>
          <a:endParaRPr lang="en-US"/>
        </a:p>
      </dgm:t>
    </dgm:pt>
    <dgm:pt modelId="{1EBE9D30-3368-404B-A050-C4D44A3B3B6A}" type="sibTrans" cxnId="{BC83B8D9-5A54-4CE1-8B4F-A140672A60B6}">
      <dgm:prSet/>
      <dgm:spPr/>
      <dgm:t>
        <a:bodyPr/>
        <a:lstStyle/>
        <a:p>
          <a:endParaRPr lang="en-US"/>
        </a:p>
      </dgm:t>
    </dgm:pt>
    <dgm:pt modelId="{E3AB7B63-C03E-44B6-B821-4AE55793873F}">
      <dgm:prSet/>
      <dgm:spPr/>
      <dgm:t>
        <a:bodyPr/>
        <a:lstStyle/>
        <a:p>
          <a:r>
            <a:rPr lang="en-US" dirty="0"/>
            <a:t>Switch between communities.</a:t>
          </a:r>
        </a:p>
      </dgm:t>
    </dgm:pt>
    <dgm:pt modelId="{E7A5B3BB-F35B-4DD9-A25D-E999B92B42D4}" type="parTrans" cxnId="{8D560B05-38C0-4665-A783-344FD4A992F1}">
      <dgm:prSet/>
      <dgm:spPr/>
      <dgm:t>
        <a:bodyPr/>
        <a:lstStyle/>
        <a:p>
          <a:endParaRPr lang="en-US"/>
        </a:p>
      </dgm:t>
    </dgm:pt>
    <dgm:pt modelId="{866FCA53-D264-4E08-9428-8DDADA490887}" type="sibTrans" cxnId="{8D560B05-38C0-4665-A783-344FD4A992F1}">
      <dgm:prSet/>
      <dgm:spPr/>
      <dgm:t>
        <a:bodyPr/>
        <a:lstStyle/>
        <a:p>
          <a:endParaRPr lang="en-US"/>
        </a:p>
      </dgm:t>
    </dgm:pt>
    <dgm:pt modelId="{16585120-8332-4329-A4CE-57680F48FAFA}">
      <dgm:prSet/>
      <dgm:spPr/>
      <dgm:t>
        <a:bodyPr/>
        <a:lstStyle/>
        <a:p>
          <a:r>
            <a:rPr lang="en-US" dirty="0"/>
            <a:t>Reveals bias, pushes for fairness and equity in technology.</a:t>
          </a:r>
        </a:p>
      </dgm:t>
    </dgm:pt>
    <dgm:pt modelId="{F32AF81B-577F-4525-B484-A8B287573DBC}" type="parTrans" cxnId="{2D867070-3FBC-498C-83E6-08E12CE2DCBA}">
      <dgm:prSet/>
      <dgm:spPr/>
      <dgm:t>
        <a:bodyPr/>
        <a:lstStyle/>
        <a:p>
          <a:endParaRPr lang="en-US"/>
        </a:p>
      </dgm:t>
    </dgm:pt>
    <dgm:pt modelId="{5C544C13-EF56-4E2E-94B9-750E18EB8A3B}" type="sibTrans" cxnId="{2D867070-3FBC-498C-83E6-08E12CE2DCBA}">
      <dgm:prSet/>
      <dgm:spPr/>
      <dgm:t>
        <a:bodyPr/>
        <a:lstStyle/>
        <a:p>
          <a:endParaRPr lang="en-US"/>
        </a:p>
      </dgm:t>
    </dgm:pt>
    <dgm:pt modelId="{CFE34452-D01A-4080-976F-79B09032D423}">
      <dgm:prSet/>
      <dgm:spPr/>
      <dgm:t>
        <a:bodyPr/>
        <a:lstStyle/>
        <a:p>
          <a:r>
            <a:rPr lang="en-US"/>
            <a:t>Let’s see the demo.</a:t>
          </a:r>
        </a:p>
      </dgm:t>
    </dgm:pt>
    <dgm:pt modelId="{A7B76F28-9FB1-4F5C-B640-E70F4289E0F2}" type="parTrans" cxnId="{B514B930-35DA-4982-9191-502C958B2752}">
      <dgm:prSet/>
      <dgm:spPr/>
      <dgm:t>
        <a:bodyPr/>
        <a:lstStyle/>
        <a:p>
          <a:endParaRPr lang="en-US"/>
        </a:p>
      </dgm:t>
    </dgm:pt>
    <dgm:pt modelId="{823AE313-D8D1-46A2-928A-FA004243A06B}" type="sibTrans" cxnId="{B514B930-35DA-4982-9191-502C958B2752}">
      <dgm:prSet/>
      <dgm:spPr/>
      <dgm:t>
        <a:bodyPr/>
        <a:lstStyle/>
        <a:p>
          <a:endParaRPr lang="en-US"/>
        </a:p>
      </dgm:t>
    </dgm:pt>
    <dgm:pt modelId="{C64459BA-3DE6-4576-9450-5493BEDC3533}" type="pres">
      <dgm:prSet presAssocID="{8E7A8DC6-2341-44B2-966E-8353FE7A7640}" presName="vert0" presStyleCnt="0">
        <dgm:presLayoutVars>
          <dgm:dir/>
          <dgm:animOne val="branch"/>
          <dgm:animLvl val="lvl"/>
        </dgm:presLayoutVars>
      </dgm:prSet>
      <dgm:spPr/>
    </dgm:pt>
    <dgm:pt modelId="{4EAFA18D-5A3F-4698-8489-D3818C8F9528}" type="pres">
      <dgm:prSet presAssocID="{0717813E-52A6-4AEB-804F-F3BA59DAE2E0}" presName="thickLine" presStyleLbl="alignNode1" presStyleIdx="0" presStyleCnt="6"/>
      <dgm:spPr/>
    </dgm:pt>
    <dgm:pt modelId="{ACA31446-B032-4651-AD3F-954F7FF328A6}" type="pres">
      <dgm:prSet presAssocID="{0717813E-52A6-4AEB-804F-F3BA59DAE2E0}" presName="horz1" presStyleCnt="0"/>
      <dgm:spPr/>
    </dgm:pt>
    <dgm:pt modelId="{B55DD35C-8455-4B29-B56C-854057B0B0D8}" type="pres">
      <dgm:prSet presAssocID="{0717813E-52A6-4AEB-804F-F3BA59DAE2E0}" presName="tx1" presStyleLbl="revTx" presStyleIdx="0" presStyleCnt="6"/>
      <dgm:spPr/>
    </dgm:pt>
    <dgm:pt modelId="{A719EE41-7234-4B49-B40F-1C2F64C7DF75}" type="pres">
      <dgm:prSet presAssocID="{0717813E-52A6-4AEB-804F-F3BA59DAE2E0}" presName="vert1" presStyleCnt="0"/>
      <dgm:spPr/>
    </dgm:pt>
    <dgm:pt modelId="{67A7DEAB-4B48-4196-A1F7-544A1D46F22E}" type="pres">
      <dgm:prSet presAssocID="{A3F3CB08-8C98-4BBB-B9F7-FB373F2DFEAE}" presName="thickLine" presStyleLbl="alignNode1" presStyleIdx="1" presStyleCnt="6"/>
      <dgm:spPr/>
    </dgm:pt>
    <dgm:pt modelId="{799C6760-1891-4F76-B673-57CCAB75960C}" type="pres">
      <dgm:prSet presAssocID="{A3F3CB08-8C98-4BBB-B9F7-FB373F2DFEAE}" presName="horz1" presStyleCnt="0"/>
      <dgm:spPr/>
    </dgm:pt>
    <dgm:pt modelId="{6F2E86FF-8FCD-45FC-940E-1798FD26A9C4}" type="pres">
      <dgm:prSet presAssocID="{A3F3CB08-8C98-4BBB-B9F7-FB373F2DFEAE}" presName="tx1" presStyleLbl="revTx" presStyleIdx="1" presStyleCnt="6"/>
      <dgm:spPr/>
    </dgm:pt>
    <dgm:pt modelId="{7EE42A30-DD00-4D94-BB44-3FD790BB0B9F}" type="pres">
      <dgm:prSet presAssocID="{A3F3CB08-8C98-4BBB-B9F7-FB373F2DFEAE}" presName="vert1" presStyleCnt="0"/>
      <dgm:spPr/>
    </dgm:pt>
    <dgm:pt modelId="{9B1C3E3B-FC0A-4DA2-87E2-320E65445595}" type="pres">
      <dgm:prSet presAssocID="{26D50F97-ECFC-4FF1-9494-7093C6D6599D}" presName="thickLine" presStyleLbl="alignNode1" presStyleIdx="2" presStyleCnt="6"/>
      <dgm:spPr/>
    </dgm:pt>
    <dgm:pt modelId="{21505BD5-DEB5-4C54-BF67-4F1F5DE8309E}" type="pres">
      <dgm:prSet presAssocID="{26D50F97-ECFC-4FF1-9494-7093C6D6599D}" presName="horz1" presStyleCnt="0"/>
      <dgm:spPr/>
    </dgm:pt>
    <dgm:pt modelId="{8B708EB0-A186-42DF-8C9C-79417DF0E51C}" type="pres">
      <dgm:prSet presAssocID="{26D50F97-ECFC-4FF1-9494-7093C6D6599D}" presName="tx1" presStyleLbl="revTx" presStyleIdx="2" presStyleCnt="6"/>
      <dgm:spPr/>
    </dgm:pt>
    <dgm:pt modelId="{5905F241-EACF-4F57-9CDE-CC1D5088A0AE}" type="pres">
      <dgm:prSet presAssocID="{26D50F97-ECFC-4FF1-9494-7093C6D6599D}" presName="vert1" presStyleCnt="0"/>
      <dgm:spPr/>
    </dgm:pt>
    <dgm:pt modelId="{F5DD61AA-1E2C-40CA-AA72-4661B0DFA499}" type="pres">
      <dgm:prSet presAssocID="{E3AB7B63-C03E-44B6-B821-4AE55793873F}" presName="thickLine" presStyleLbl="alignNode1" presStyleIdx="3" presStyleCnt="6"/>
      <dgm:spPr/>
    </dgm:pt>
    <dgm:pt modelId="{46382B5C-D470-4FCD-991E-D18121847DB6}" type="pres">
      <dgm:prSet presAssocID="{E3AB7B63-C03E-44B6-B821-4AE55793873F}" presName="horz1" presStyleCnt="0"/>
      <dgm:spPr/>
    </dgm:pt>
    <dgm:pt modelId="{2E0B8908-F858-462C-A831-FE1661BF09B1}" type="pres">
      <dgm:prSet presAssocID="{E3AB7B63-C03E-44B6-B821-4AE55793873F}" presName="tx1" presStyleLbl="revTx" presStyleIdx="3" presStyleCnt="6"/>
      <dgm:spPr/>
    </dgm:pt>
    <dgm:pt modelId="{548B7CA0-94C5-4A83-8052-796906FBDEE6}" type="pres">
      <dgm:prSet presAssocID="{E3AB7B63-C03E-44B6-B821-4AE55793873F}" presName="vert1" presStyleCnt="0"/>
      <dgm:spPr/>
    </dgm:pt>
    <dgm:pt modelId="{A64E041C-BF9E-42A2-8E45-9299CE1054C5}" type="pres">
      <dgm:prSet presAssocID="{16585120-8332-4329-A4CE-57680F48FAFA}" presName="thickLine" presStyleLbl="alignNode1" presStyleIdx="4" presStyleCnt="6"/>
      <dgm:spPr/>
    </dgm:pt>
    <dgm:pt modelId="{FDA4500A-C82A-4E3C-9E59-62D217549092}" type="pres">
      <dgm:prSet presAssocID="{16585120-8332-4329-A4CE-57680F48FAFA}" presName="horz1" presStyleCnt="0"/>
      <dgm:spPr/>
    </dgm:pt>
    <dgm:pt modelId="{F09040D1-9A2F-4A6C-B947-D346788F7BC5}" type="pres">
      <dgm:prSet presAssocID="{16585120-8332-4329-A4CE-57680F48FAFA}" presName="tx1" presStyleLbl="revTx" presStyleIdx="4" presStyleCnt="6"/>
      <dgm:spPr/>
    </dgm:pt>
    <dgm:pt modelId="{5FE35F4B-7ADC-4C5E-B0BD-72AA80433138}" type="pres">
      <dgm:prSet presAssocID="{16585120-8332-4329-A4CE-57680F48FAFA}" presName="vert1" presStyleCnt="0"/>
      <dgm:spPr/>
    </dgm:pt>
    <dgm:pt modelId="{644D56EE-CC08-44B2-AAB1-266BA726B4A5}" type="pres">
      <dgm:prSet presAssocID="{CFE34452-D01A-4080-976F-79B09032D423}" presName="thickLine" presStyleLbl="alignNode1" presStyleIdx="5" presStyleCnt="6"/>
      <dgm:spPr/>
    </dgm:pt>
    <dgm:pt modelId="{ACC8585A-2667-48B0-ADA1-74A79DBFF53E}" type="pres">
      <dgm:prSet presAssocID="{CFE34452-D01A-4080-976F-79B09032D423}" presName="horz1" presStyleCnt="0"/>
      <dgm:spPr/>
    </dgm:pt>
    <dgm:pt modelId="{2EDB2071-0712-4C75-BFC0-AE72E7D3782A}" type="pres">
      <dgm:prSet presAssocID="{CFE34452-D01A-4080-976F-79B09032D423}" presName="tx1" presStyleLbl="revTx" presStyleIdx="5" presStyleCnt="6"/>
      <dgm:spPr/>
    </dgm:pt>
    <dgm:pt modelId="{769EE286-FE1A-445E-8111-67DD28C6BDC4}" type="pres">
      <dgm:prSet presAssocID="{CFE34452-D01A-4080-976F-79B09032D423}" presName="vert1" presStyleCnt="0"/>
      <dgm:spPr/>
    </dgm:pt>
  </dgm:ptLst>
  <dgm:cxnLst>
    <dgm:cxn modelId="{8D560B05-38C0-4665-A783-344FD4A992F1}" srcId="{8E7A8DC6-2341-44B2-966E-8353FE7A7640}" destId="{E3AB7B63-C03E-44B6-B821-4AE55793873F}" srcOrd="3" destOrd="0" parTransId="{E7A5B3BB-F35B-4DD9-A25D-E999B92B42D4}" sibTransId="{866FCA53-D264-4E08-9428-8DDADA490887}"/>
    <dgm:cxn modelId="{972F5B0E-911F-414D-9B3A-3B115F9217F6}" type="presOf" srcId="{16585120-8332-4329-A4CE-57680F48FAFA}" destId="{F09040D1-9A2F-4A6C-B947-D346788F7BC5}" srcOrd="0" destOrd="0" presId="urn:microsoft.com/office/officeart/2008/layout/LinedList"/>
    <dgm:cxn modelId="{DFAD861B-688B-4585-8A93-08874A02B7D6}" type="presOf" srcId="{E3AB7B63-C03E-44B6-B821-4AE55793873F}" destId="{2E0B8908-F858-462C-A831-FE1661BF09B1}" srcOrd="0" destOrd="0" presId="urn:microsoft.com/office/officeart/2008/layout/LinedList"/>
    <dgm:cxn modelId="{B514B930-35DA-4982-9191-502C958B2752}" srcId="{8E7A8DC6-2341-44B2-966E-8353FE7A7640}" destId="{CFE34452-D01A-4080-976F-79B09032D423}" srcOrd="5" destOrd="0" parTransId="{A7B76F28-9FB1-4F5C-B640-E70F4289E0F2}" sibTransId="{823AE313-D8D1-46A2-928A-FA004243A06B}"/>
    <dgm:cxn modelId="{65E24E46-909E-4BEE-B77E-C2284845F876}" type="presOf" srcId="{8E7A8DC6-2341-44B2-966E-8353FE7A7640}" destId="{C64459BA-3DE6-4576-9450-5493BEDC3533}" srcOrd="0" destOrd="0" presId="urn:microsoft.com/office/officeart/2008/layout/LinedList"/>
    <dgm:cxn modelId="{2DD2F84A-5DCA-4880-BF46-16034E744CC3}" srcId="{8E7A8DC6-2341-44B2-966E-8353FE7A7640}" destId="{0717813E-52A6-4AEB-804F-F3BA59DAE2E0}" srcOrd="0" destOrd="0" parTransId="{E53190BA-4C6C-4763-BB96-7D0B867535D2}" sibTransId="{DF5F2AE3-DADE-4237-A53B-DF946E14C581}"/>
    <dgm:cxn modelId="{39EC454B-2EF3-41AE-8FC4-BE7381F92D48}" type="presOf" srcId="{0717813E-52A6-4AEB-804F-F3BA59DAE2E0}" destId="{B55DD35C-8455-4B29-B56C-854057B0B0D8}" srcOrd="0" destOrd="0" presId="urn:microsoft.com/office/officeart/2008/layout/LinedList"/>
    <dgm:cxn modelId="{13C3154D-8ECB-410C-9AB3-16417DBCDFE2}" type="presOf" srcId="{26D50F97-ECFC-4FF1-9494-7093C6D6599D}" destId="{8B708EB0-A186-42DF-8C9C-79417DF0E51C}" srcOrd="0" destOrd="0" presId="urn:microsoft.com/office/officeart/2008/layout/LinedList"/>
    <dgm:cxn modelId="{2D867070-3FBC-498C-83E6-08E12CE2DCBA}" srcId="{8E7A8DC6-2341-44B2-966E-8353FE7A7640}" destId="{16585120-8332-4329-A4CE-57680F48FAFA}" srcOrd="4" destOrd="0" parTransId="{F32AF81B-577F-4525-B484-A8B287573DBC}" sibTransId="{5C544C13-EF56-4E2E-94B9-750E18EB8A3B}"/>
    <dgm:cxn modelId="{EF8E0D7D-F213-453A-B169-1280779640F2}" type="presOf" srcId="{A3F3CB08-8C98-4BBB-B9F7-FB373F2DFEAE}" destId="{6F2E86FF-8FCD-45FC-940E-1798FD26A9C4}" srcOrd="0" destOrd="0" presId="urn:microsoft.com/office/officeart/2008/layout/LinedList"/>
    <dgm:cxn modelId="{1F66BB96-0BC3-40C7-A02F-ABA80ADA8442}" type="presOf" srcId="{CFE34452-D01A-4080-976F-79B09032D423}" destId="{2EDB2071-0712-4C75-BFC0-AE72E7D3782A}" srcOrd="0" destOrd="0" presId="urn:microsoft.com/office/officeart/2008/layout/LinedList"/>
    <dgm:cxn modelId="{2B3D0CB3-C4B2-41ED-B797-6CC8EF8E353B}" srcId="{8E7A8DC6-2341-44B2-966E-8353FE7A7640}" destId="{A3F3CB08-8C98-4BBB-B9F7-FB373F2DFEAE}" srcOrd="1" destOrd="0" parTransId="{AF4891B4-88F4-40A9-AF29-E301EF9DFEEF}" sibTransId="{A7DCEB09-B43A-4100-99A8-F56F589D6100}"/>
    <dgm:cxn modelId="{BC83B8D9-5A54-4CE1-8B4F-A140672A60B6}" srcId="{8E7A8DC6-2341-44B2-966E-8353FE7A7640}" destId="{26D50F97-ECFC-4FF1-9494-7093C6D6599D}" srcOrd="2" destOrd="0" parTransId="{92AFFEB1-19D4-4FDC-BB32-559DAA4CC2E8}" sibTransId="{1EBE9D30-3368-404B-A050-C4D44A3B3B6A}"/>
    <dgm:cxn modelId="{FB421151-4425-492B-89FE-BE9B8C8F9263}" type="presParOf" srcId="{C64459BA-3DE6-4576-9450-5493BEDC3533}" destId="{4EAFA18D-5A3F-4698-8489-D3818C8F9528}" srcOrd="0" destOrd="0" presId="urn:microsoft.com/office/officeart/2008/layout/LinedList"/>
    <dgm:cxn modelId="{5879FCA2-062B-4EED-AB16-AE8B61308BD8}" type="presParOf" srcId="{C64459BA-3DE6-4576-9450-5493BEDC3533}" destId="{ACA31446-B032-4651-AD3F-954F7FF328A6}" srcOrd="1" destOrd="0" presId="urn:microsoft.com/office/officeart/2008/layout/LinedList"/>
    <dgm:cxn modelId="{B15065E7-61EC-42B6-97DA-D6212E6698D3}" type="presParOf" srcId="{ACA31446-B032-4651-AD3F-954F7FF328A6}" destId="{B55DD35C-8455-4B29-B56C-854057B0B0D8}" srcOrd="0" destOrd="0" presId="urn:microsoft.com/office/officeart/2008/layout/LinedList"/>
    <dgm:cxn modelId="{56426615-51F8-4D6E-A722-383A42A08F89}" type="presParOf" srcId="{ACA31446-B032-4651-AD3F-954F7FF328A6}" destId="{A719EE41-7234-4B49-B40F-1C2F64C7DF75}" srcOrd="1" destOrd="0" presId="urn:microsoft.com/office/officeart/2008/layout/LinedList"/>
    <dgm:cxn modelId="{ADAE4E23-0E94-41F5-96E1-3464D5C3086A}" type="presParOf" srcId="{C64459BA-3DE6-4576-9450-5493BEDC3533}" destId="{67A7DEAB-4B48-4196-A1F7-544A1D46F22E}" srcOrd="2" destOrd="0" presId="urn:microsoft.com/office/officeart/2008/layout/LinedList"/>
    <dgm:cxn modelId="{EB73E5C2-EFAE-4AE2-9B93-F82C5A4AB19E}" type="presParOf" srcId="{C64459BA-3DE6-4576-9450-5493BEDC3533}" destId="{799C6760-1891-4F76-B673-57CCAB75960C}" srcOrd="3" destOrd="0" presId="urn:microsoft.com/office/officeart/2008/layout/LinedList"/>
    <dgm:cxn modelId="{819B507B-C7D8-4C42-A293-B268EF723448}" type="presParOf" srcId="{799C6760-1891-4F76-B673-57CCAB75960C}" destId="{6F2E86FF-8FCD-45FC-940E-1798FD26A9C4}" srcOrd="0" destOrd="0" presId="urn:microsoft.com/office/officeart/2008/layout/LinedList"/>
    <dgm:cxn modelId="{922D0759-6595-441E-A80F-33E4746DB19E}" type="presParOf" srcId="{799C6760-1891-4F76-B673-57CCAB75960C}" destId="{7EE42A30-DD00-4D94-BB44-3FD790BB0B9F}" srcOrd="1" destOrd="0" presId="urn:microsoft.com/office/officeart/2008/layout/LinedList"/>
    <dgm:cxn modelId="{516C3791-E4AD-4ABD-991C-44E81E8FF6A6}" type="presParOf" srcId="{C64459BA-3DE6-4576-9450-5493BEDC3533}" destId="{9B1C3E3B-FC0A-4DA2-87E2-320E65445595}" srcOrd="4" destOrd="0" presId="urn:microsoft.com/office/officeart/2008/layout/LinedList"/>
    <dgm:cxn modelId="{8896BBAC-430F-4124-B1D1-02FAAA021B3E}" type="presParOf" srcId="{C64459BA-3DE6-4576-9450-5493BEDC3533}" destId="{21505BD5-DEB5-4C54-BF67-4F1F5DE8309E}" srcOrd="5" destOrd="0" presId="urn:microsoft.com/office/officeart/2008/layout/LinedList"/>
    <dgm:cxn modelId="{EBF606B6-908A-45F5-B86B-880984AA3D6D}" type="presParOf" srcId="{21505BD5-DEB5-4C54-BF67-4F1F5DE8309E}" destId="{8B708EB0-A186-42DF-8C9C-79417DF0E51C}" srcOrd="0" destOrd="0" presId="urn:microsoft.com/office/officeart/2008/layout/LinedList"/>
    <dgm:cxn modelId="{CC7572C6-1353-42FC-81F4-FAD951CD7D15}" type="presParOf" srcId="{21505BD5-DEB5-4C54-BF67-4F1F5DE8309E}" destId="{5905F241-EACF-4F57-9CDE-CC1D5088A0AE}" srcOrd="1" destOrd="0" presId="urn:microsoft.com/office/officeart/2008/layout/LinedList"/>
    <dgm:cxn modelId="{D3A986EA-6A91-4490-8F51-11EF97ED74B9}" type="presParOf" srcId="{C64459BA-3DE6-4576-9450-5493BEDC3533}" destId="{F5DD61AA-1E2C-40CA-AA72-4661B0DFA499}" srcOrd="6" destOrd="0" presId="urn:microsoft.com/office/officeart/2008/layout/LinedList"/>
    <dgm:cxn modelId="{1F38D3F3-1039-498D-AC2E-9D97793EB1FF}" type="presParOf" srcId="{C64459BA-3DE6-4576-9450-5493BEDC3533}" destId="{46382B5C-D470-4FCD-991E-D18121847DB6}" srcOrd="7" destOrd="0" presId="urn:microsoft.com/office/officeart/2008/layout/LinedList"/>
    <dgm:cxn modelId="{290F64CD-9222-4924-9FA2-D6EC23D92D97}" type="presParOf" srcId="{46382B5C-D470-4FCD-991E-D18121847DB6}" destId="{2E0B8908-F858-462C-A831-FE1661BF09B1}" srcOrd="0" destOrd="0" presId="urn:microsoft.com/office/officeart/2008/layout/LinedList"/>
    <dgm:cxn modelId="{2648465A-B6E3-4F0B-A12F-C23C26FCDFB4}" type="presParOf" srcId="{46382B5C-D470-4FCD-991E-D18121847DB6}" destId="{548B7CA0-94C5-4A83-8052-796906FBDEE6}" srcOrd="1" destOrd="0" presId="urn:microsoft.com/office/officeart/2008/layout/LinedList"/>
    <dgm:cxn modelId="{C85535FD-9D96-4EA0-B8B7-EB77D19D4018}" type="presParOf" srcId="{C64459BA-3DE6-4576-9450-5493BEDC3533}" destId="{A64E041C-BF9E-42A2-8E45-9299CE1054C5}" srcOrd="8" destOrd="0" presId="urn:microsoft.com/office/officeart/2008/layout/LinedList"/>
    <dgm:cxn modelId="{02E1812E-D7B6-4A2F-9FB4-6943EC9701B0}" type="presParOf" srcId="{C64459BA-3DE6-4576-9450-5493BEDC3533}" destId="{FDA4500A-C82A-4E3C-9E59-62D217549092}" srcOrd="9" destOrd="0" presId="urn:microsoft.com/office/officeart/2008/layout/LinedList"/>
    <dgm:cxn modelId="{9668AD34-1A54-4E08-B7EA-DDD5EA050D5C}" type="presParOf" srcId="{FDA4500A-C82A-4E3C-9E59-62D217549092}" destId="{F09040D1-9A2F-4A6C-B947-D346788F7BC5}" srcOrd="0" destOrd="0" presId="urn:microsoft.com/office/officeart/2008/layout/LinedList"/>
    <dgm:cxn modelId="{A3B1FED0-6F52-4A61-9A6D-561E5BA48B92}" type="presParOf" srcId="{FDA4500A-C82A-4E3C-9E59-62D217549092}" destId="{5FE35F4B-7ADC-4C5E-B0BD-72AA80433138}" srcOrd="1" destOrd="0" presId="urn:microsoft.com/office/officeart/2008/layout/LinedList"/>
    <dgm:cxn modelId="{EDACF28B-DE84-4716-804D-D4083B79DDCC}" type="presParOf" srcId="{C64459BA-3DE6-4576-9450-5493BEDC3533}" destId="{644D56EE-CC08-44B2-AAB1-266BA726B4A5}" srcOrd="10" destOrd="0" presId="urn:microsoft.com/office/officeart/2008/layout/LinedList"/>
    <dgm:cxn modelId="{9082EE79-232C-4E07-836C-83976E4403B9}" type="presParOf" srcId="{C64459BA-3DE6-4576-9450-5493BEDC3533}" destId="{ACC8585A-2667-48B0-ADA1-74A79DBFF53E}" srcOrd="11" destOrd="0" presId="urn:microsoft.com/office/officeart/2008/layout/LinedList"/>
    <dgm:cxn modelId="{214F9788-D4C8-4A91-A921-F413AE89C8A5}" type="presParOf" srcId="{ACC8585A-2667-48B0-ADA1-74A79DBFF53E}" destId="{2EDB2071-0712-4C75-BFC0-AE72E7D3782A}" srcOrd="0" destOrd="0" presId="urn:microsoft.com/office/officeart/2008/layout/LinedList"/>
    <dgm:cxn modelId="{962FC9E2-DC9F-4B79-A5C7-24DDB65C2F89}" type="presParOf" srcId="{ACC8585A-2667-48B0-ADA1-74A79DBFF53E}" destId="{769EE286-FE1A-445E-8111-67DD28C6BDC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FA18D-5A3F-4698-8489-D3818C8F9528}">
      <dsp:nvSpPr>
        <dsp:cNvPr id="0" name=""/>
        <dsp:cNvSpPr/>
      </dsp:nvSpPr>
      <dsp:spPr>
        <a:xfrm>
          <a:off x="0" y="2825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DD35C-8455-4B29-B56C-854057B0B0D8}">
      <dsp:nvSpPr>
        <dsp:cNvPr id="0" name=""/>
        <dsp:cNvSpPr/>
      </dsp:nvSpPr>
      <dsp:spPr>
        <a:xfrm>
          <a:off x="0" y="2825"/>
          <a:ext cx="6949440" cy="96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AI can be biased.</a:t>
          </a:r>
        </a:p>
      </dsp:txBody>
      <dsp:txXfrm>
        <a:off x="0" y="2825"/>
        <a:ext cx="6949440" cy="963497"/>
      </dsp:txXfrm>
    </dsp:sp>
    <dsp:sp modelId="{67A7DEAB-4B48-4196-A1F7-544A1D46F22E}">
      <dsp:nvSpPr>
        <dsp:cNvPr id="0" name=""/>
        <dsp:cNvSpPr/>
      </dsp:nvSpPr>
      <dsp:spPr>
        <a:xfrm>
          <a:off x="0" y="966323"/>
          <a:ext cx="6949440" cy="0"/>
        </a:xfrm>
        <a:prstGeom prst="line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E86FF-8FCD-45FC-940E-1798FD26A9C4}">
      <dsp:nvSpPr>
        <dsp:cNvPr id="0" name=""/>
        <dsp:cNvSpPr/>
      </dsp:nvSpPr>
      <dsp:spPr>
        <a:xfrm>
          <a:off x="0" y="966323"/>
          <a:ext cx="6949440" cy="96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 err="1"/>
            <a:t>EchoCheck</a:t>
          </a:r>
          <a:r>
            <a:rPr lang="en-US" sz="2700" kern="1200" dirty="0"/>
            <a:t> tests AI’s perception of minority groups.</a:t>
          </a:r>
        </a:p>
      </dsp:txBody>
      <dsp:txXfrm>
        <a:off x="0" y="966323"/>
        <a:ext cx="6949440" cy="963497"/>
      </dsp:txXfrm>
    </dsp:sp>
    <dsp:sp modelId="{9B1C3E3B-FC0A-4DA2-87E2-320E65445595}">
      <dsp:nvSpPr>
        <dsp:cNvPr id="0" name=""/>
        <dsp:cNvSpPr/>
      </dsp:nvSpPr>
      <dsp:spPr>
        <a:xfrm>
          <a:off x="0" y="1929821"/>
          <a:ext cx="6949440" cy="0"/>
        </a:xfrm>
        <a:prstGeom prst="lin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708EB0-A186-42DF-8C9C-79417DF0E51C}">
      <dsp:nvSpPr>
        <dsp:cNvPr id="0" name=""/>
        <dsp:cNvSpPr/>
      </dsp:nvSpPr>
      <dsp:spPr>
        <a:xfrm>
          <a:off x="0" y="1929821"/>
          <a:ext cx="6949440" cy="96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Shows color-coded scores for each model.</a:t>
          </a:r>
        </a:p>
      </dsp:txBody>
      <dsp:txXfrm>
        <a:off x="0" y="1929821"/>
        <a:ext cx="6949440" cy="963497"/>
      </dsp:txXfrm>
    </dsp:sp>
    <dsp:sp modelId="{F5DD61AA-1E2C-40CA-AA72-4661B0DFA499}">
      <dsp:nvSpPr>
        <dsp:cNvPr id="0" name=""/>
        <dsp:cNvSpPr/>
      </dsp:nvSpPr>
      <dsp:spPr>
        <a:xfrm>
          <a:off x="0" y="2893319"/>
          <a:ext cx="6949440" cy="0"/>
        </a:xfrm>
        <a:prstGeom prst="line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B8908-F858-462C-A831-FE1661BF09B1}">
      <dsp:nvSpPr>
        <dsp:cNvPr id="0" name=""/>
        <dsp:cNvSpPr/>
      </dsp:nvSpPr>
      <dsp:spPr>
        <a:xfrm>
          <a:off x="0" y="2893318"/>
          <a:ext cx="6949440" cy="96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Switch between communities.</a:t>
          </a:r>
        </a:p>
      </dsp:txBody>
      <dsp:txXfrm>
        <a:off x="0" y="2893318"/>
        <a:ext cx="6949440" cy="963497"/>
      </dsp:txXfrm>
    </dsp:sp>
    <dsp:sp modelId="{A64E041C-BF9E-42A2-8E45-9299CE1054C5}">
      <dsp:nvSpPr>
        <dsp:cNvPr id="0" name=""/>
        <dsp:cNvSpPr/>
      </dsp:nvSpPr>
      <dsp:spPr>
        <a:xfrm>
          <a:off x="0" y="3856816"/>
          <a:ext cx="6949440" cy="0"/>
        </a:xfrm>
        <a:prstGeom prst="lin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9040D1-9A2F-4A6C-B947-D346788F7BC5}">
      <dsp:nvSpPr>
        <dsp:cNvPr id="0" name=""/>
        <dsp:cNvSpPr/>
      </dsp:nvSpPr>
      <dsp:spPr>
        <a:xfrm>
          <a:off x="0" y="3856816"/>
          <a:ext cx="6949440" cy="96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Reveals bias, pushes for fairness and equity in technology.</a:t>
          </a:r>
        </a:p>
      </dsp:txBody>
      <dsp:txXfrm>
        <a:off x="0" y="3856816"/>
        <a:ext cx="6949440" cy="963497"/>
      </dsp:txXfrm>
    </dsp:sp>
    <dsp:sp modelId="{644D56EE-CC08-44B2-AAB1-266BA726B4A5}">
      <dsp:nvSpPr>
        <dsp:cNvPr id="0" name=""/>
        <dsp:cNvSpPr/>
      </dsp:nvSpPr>
      <dsp:spPr>
        <a:xfrm>
          <a:off x="0" y="4820314"/>
          <a:ext cx="6949440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B2071-0712-4C75-BFC0-AE72E7D3782A}">
      <dsp:nvSpPr>
        <dsp:cNvPr id="0" name=""/>
        <dsp:cNvSpPr/>
      </dsp:nvSpPr>
      <dsp:spPr>
        <a:xfrm>
          <a:off x="0" y="4820314"/>
          <a:ext cx="6949440" cy="9634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Let’s see the demo.</a:t>
          </a:r>
        </a:p>
      </dsp:txBody>
      <dsp:txXfrm>
        <a:off x="0" y="4820314"/>
        <a:ext cx="6949440" cy="9634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1332-73EC-4E21-8ACA-8234A8C4EE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0CB43-8B99-6CB9-BE84-6E2857BE0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6FD22-CCBF-7CCF-EF28-BA231F5C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F8D7A-EC5C-E9D4-89EF-050287AA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071A3-A122-CD4B-BF3C-521C1C7A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17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F6CF1-43F8-AE12-0276-697B48A1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59D5D-ECA4-D2BE-4DF2-57555E5B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B3F4-12A4-80F7-56E0-738A4BE8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810E3-CEF9-7349-056B-922794F2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37999-9DB2-AAC5-35C0-BAE27D55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46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ECAC3-0632-805B-8792-65524FFBB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98B68-E722-48B0-6DD3-A0DA67E02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B506-8822-20EE-DA4C-DBE8DCFD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3660F-4DA2-1195-EF40-B05BB4C05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860A-9158-5779-0A2A-6107DB7D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1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C0D1-A535-49E9-210F-48C1AEA2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2F17-36CC-F9A7-744C-2AC6AFFBD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10210-B152-987C-6AA4-9ED6F351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5C48-6B76-7563-4040-036E0428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AD72A-4302-6916-8036-563DEF30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3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4AD28-7336-9ECB-9284-FC5E8F93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2DEF2-55BB-D583-3386-D582F5D41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55EF5-A4AC-4BD1-AE2A-EB0F2E06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D179-A2D5-37F5-C300-5BA3CFFD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06094-CDBB-6E35-5587-3047B047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7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1DA03-3D3B-C841-6F28-8638C57D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65A4-0676-34BB-FB99-206ACAEA1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E565F-976C-70ED-C83A-7F5E153AA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B336C-D45A-02B6-DD28-73B9B5D55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12F42-01B0-657D-7728-9B8281B6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C5713-61C5-2825-D168-8268FCC8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8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2761-CF1A-44F7-3B0B-205A7181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53B06-6266-5236-1B5C-F68596C97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24087-21C8-585C-8946-4EF709E3F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0A15B-0989-2797-448A-8FF6A3677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691E7-4F76-6BA5-E43F-C933F88A9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C0A86-5E08-9077-C987-8C57758C6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26913-3DA2-6B20-04D3-BFDC7903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FEC88-81DB-0189-DA9D-395FD569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2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A8568-4051-1F12-92BA-F6391AC1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1A55B-4D2C-6560-2861-40E8E496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21EA9-C069-1000-08C7-F4353776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0F169-D082-9CC1-2FF2-E2DA908F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19CDE-E606-8E19-151F-69408DCD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F691B7-4B52-016F-43D3-11F87873D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EBE84-9A4F-5697-9757-10B9269A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5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FF70A-D8CF-F199-5BBF-55F8155F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E1D05-1BA6-A9DB-6AF5-5B9C2422A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C9435-5CB1-A127-8DAA-9AB670D1A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6DCAA-585C-C255-EFDC-0C40CECD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7183B-3FF7-EE5F-9B2E-572239088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DEDCA-AE17-488D-8438-11F24CC3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9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DEB0-6258-5018-0240-2BDD0D4C1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01B46-0A50-173B-3DE5-658807BF3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F5CFC-504E-35C1-488E-CE946DED3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623FF-531E-5E89-EAF7-D1661A5D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1D348-2D8E-1BC8-816A-05A5EE434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A1B588-E0D8-868E-24CE-09F5468DB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0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9A815-BB2C-11C1-6943-EFB8D933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2B572-8E22-D80C-165F-952D64FA1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9C3A7-07DB-A988-CE6F-4E469B525A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F85A28-44B1-4288-9537-CFEEFD788BAD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D5B2A-027D-094B-C077-DA179112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D25CB-CC73-FAEA-9FE0-0CECCE99A7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3C26E9-F7B0-4CA1-AFB7-27378E16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3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white and yellow letters&#10;&#10;AI-generated content may be incorrect.">
            <a:extLst>
              <a:ext uri="{FF2B5EF4-FFF2-40B4-BE49-F238E27FC236}">
                <a16:creationId xmlns:a16="http://schemas.microsoft.com/office/drawing/2014/main" id="{EB93C77C-BCB1-0172-03B3-D71785B2A2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3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ED41E6-F678-ED53-3B68-B903C755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Key Points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83C8E8-D3D6-CCA5-E926-D957ADC89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605919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07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42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Key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Younes Slaoui</dc:creator>
  <cp:lastModifiedBy>Younes Slaoui</cp:lastModifiedBy>
  <cp:revision>2</cp:revision>
  <dcterms:created xsi:type="dcterms:W3CDTF">2025-06-18T02:27:05Z</dcterms:created>
  <dcterms:modified xsi:type="dcterms:W3CDTF">2025-06-18T22:05:24Z</dcterms:modified>
</cp:coreProperties>
</file>