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1332-73EC-4E21-8ACA-8234A8C4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CB43-8B99-6CB9-BE84-6E2857BE0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FD22-CCBF-7CCF-EF28-BA231F5C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8D7A-EC5C-E9D4-89EF-050287A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1A3-A122-CD4B-BF3C-521C1C7A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6CF1-43F8-AE12-0276-697B48A1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59D5D-ECA4-D2BE-4DF2-57555E5B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B3F4-12A4-80F7-56E0-738A4BE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10E3-CEF9-7349-056B-922794F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7999-9DB2-AAC5-35C0-BAE27D55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ECAC3-0632-805B-8792-65524FFBB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98B68-E722-48B0-6DD3-A0DA67E0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B506-8822-20EE-DA4C-DBE8DCFD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660F-4DA2-1195-EF40-B05BB4C0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860A-9158-5779-0A2A-6107DB7D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C0D1-A535-49E9-210F-48C1AEA2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2F17-36CC-F9A7-744C-2AC6AFFB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0210-B152-987C-6AA4-9ED6F351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5C48-6B76-7563-4040-036E0428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D72A-4302-6916-8036-563DEF3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AD28-7336-9ECB-9284-FC5E8F93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DEF2-55BB-D583-3386-D582F5D4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5EF5-A4AC-4BD1-AE2A-EB0F2E06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D179-A2D5-37F5-C300-5BA3CFFD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6094-CDBB-6E35-5587-3047B047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DA03-3D3B-C841-6F28-8638C57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65A4-0676-34BB-FB99-206ACAEA1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E565F-976C-70ED-C83A-7F5E153A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336C-D45A-02B6-DD28-73B9B5D5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12F42-01B0-657D-7728-9B8281B6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5713-61C5-2825-D168-8268FCC8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2761-CF1A-44F7-3B0B-205A7181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3B06-6266-5236-1B5C-F68596C9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4087-21C8-585C-8946-4EF709E3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0A15B-0989-2797-448A-8FF6A3677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691E7-4F76-6BA5-E43F-C933F88A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C0A86-5E08-9077-C987-8C57758C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26913-3DA2-6B20-04D3-BFDC790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FEC88-81DB-0189-DA9D-395FD569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568-4051-1F12-92BA-F6391AC1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A55B-4D2C-6560-2861-40E8E496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21EA9-C069-1000-08C7-F4353776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0F169-D082-9CC1-2FF2-E2DA908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19CDE-E606-8E19-151F-69408DC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691B7-4B52-016F-43D3-11F8787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EBE84-9A4F-5697-9757-10B9269A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70A-D8CF-F199-5BBF-55F815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1D05-1BA6-A9DB-6AF5-5B9C2422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9435-5CB1-A127-8DAA-9AB670D1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6DCAA-585C-C255-EFDC-0C40CECD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183B-3FF7-EE5F-9B2E-57223908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DEDCA-AE17-488D-8438-11F24CC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DEB0-6258-5018-0240-2BDD0D4C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01B46-0A50-173B-3DE5-658807BF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F5CFC-504E-35C1-488E-CE946DED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23FF-531E-5E89-EAF7-D1661A5D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D348-2D8E-1BC8-816A-05A5EE43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B588-E0D8-868E-24CE-09F5468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9A815-BB2C-11C1-6943-EFB8D933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B572-8E22-D80C-165F-952D64FA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3A7-07DB-A988-CE6F-4E469B525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5B2A-027D-094B-C077-DA179112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25CB-CC73-FAEA-9FE0-0CECCE99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and yellow letters&#10;&#10;AI-generated content may be incorrect.">
            <a:extLst>
              <a:ext uri="{FF2B5EF4-FFF2-40B4-BE49-F238E27FC236}">
                <a16:creationId xmlns:a16="http://schemas.microsoft.com/office/drawing/2014/main" id="{EB93C77C-BCB1-0172-03B3-D71785B2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Younes Slaoui</dc:creator>
  <cp:lastModifiedBy>Younes Slaoui</cp:lastModifiedBy>
  <cp:revision>1</cp:revision>
  <dcterms:created xsi:type="dcterms:W3CDTF">2025-06-18T02:27:05Z</dcterms:created>
  <dcterms:modified xsi:type="dcterms:W3CDTF">2025-06-18T02:28:04Z</dcterms:modified>
</cp:coreProperties>
</file>