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Quicksand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Quicksand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7a02cb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7a02cb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7a02cb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7a02cb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7a02cbfa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7a02cbfa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7a02cbfa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7a02cbfa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7e0395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7e0395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7a02cbfa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7a02cbfa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7a02cbfa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c7a02cbfa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7a02cbf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7a02cb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7a02cb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7a02cb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9675" y="10981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100">
                <a:latin typeface="Quicksand"/>
                <a:ea typeface="Quicksand"/>
                <a:cs typeface="Quicksand"/>
                <a:sym typeface="Quicksand"/>
              </a:rPr>
              <a:t>T-ESP-700</a:t>
            </a:r>
            <a:endParaRPr sz="9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745525" y="4694375"/>
            <a:ext cx="230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Pierre Bobard - Youness Bennaj 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811200" y="2221550"/>
            <a:ext cx="21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e-santé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2152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Merci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Résumé du projet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56175" y="1229875"/>
            <a:ext cx="4352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Un assistant virtuel pour accompagner les utilisateurs dans la mise en place de nouvelles habitudes et pratiques qui influent positivement l’état de leur santé.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375" y="1102175"/>
            <a:ext cx="3189626" cy="24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Les fondations de la santé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Mieux dormir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Mieux respirer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Mieux manger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Mieux bouger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Mieux penser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415" y="1229875"/>
            <a:ext cx="3380783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Le problème auquel répond notre solution: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On se sait pas par où commencer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Trop d’informations d’un seul coup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On ne prend pas de plaisir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On peut tomber dans les extrêmes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Les principes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Ordres chronologique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Simplicité et régularité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Progressivité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Légèreté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La solution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Un assistant virtuel sous la forme d’une application mobile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Propose des nouvelles habitudes de santé basé sur les principes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Guide l’utilisateur et le pousse à passer à l’action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User needs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Obtenir l’état de leur habitude de santé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Tenir un journal de bord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Être guidé par l’assistant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Être alerté et encouragé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Visualiser sa progression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Être conseillé et éduqué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Intégrer différentes solutions digitales de santé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Spécifications techniques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69250" y="1265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Structure du projet: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Application mobile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Serveur Webservices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Base de données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Quicksand"/>
                <a:ea typeface="Quicksand"/>
                <a:cs typeface="Quicksand"/>
                <a:sym typeface="Quicksand"/>
              </a:rPr>
              <a:t>Fonctionnalités techniques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Web/http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Notifications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Bdd locale et distante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IHM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Auth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IoT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IA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API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Génération de document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