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Quicksand"/>
      <p:regular r:id="rId33"/>
      <p:bold r:id="rId34"/>
    </p:embeddedFont>
    <p:embeddedFont>
      <p:font typeface="Source Sans Pr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Quicksand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SourceSansPro-regular.fntdata"/><Relationship Id="rId12" Type="http://schemas.openxmlformats.org/officeDocument/2006/relationships/slide" Target="slides/slide7.xml"/><Relationship Id="rId34" Type="http://schemas.openxmlformats.org/officeDocument/2006/relationships/font" Target="fonts/Quicksand-bold.fntdata"/><Relationship Id="rId15" Type="http://schemas.openxmlformats.org/officeDocument/2006/relationships/slide" Target="slides/slide10.xml"/><Relationship Id="rId37" Type="http://schemas.openxmlformats.org/officeDocument/2006/relationships/font" Target="fonts/SourceSansPro-italic.fntdata"/><Relationship Id="rId14" Type="http://schemas.openxmlformats.org/officeDocument/2006/relationships/slide" Target="slides/slide9.xml"/><Relationship Id="rId36" Type="http://schemas.openxmlformats.org/officeDocument/2006/relationships/font" Target="fonts/SourceSans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SourceSansPr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c7a02cbf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c7a02cbf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c7a02cbf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c7a02cbf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c7a02cbf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c7a02cbf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c7a02cbfa_2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c7a02cbfa_2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c7a02cbf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c7a02cbf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c7a02cbfa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c7a02cbfa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c7a02cbfa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c7a02cbfa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c7a02cbfa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c7a02cbfa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c7a02cbfa_2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c7a02cbfa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c7a02cbfa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c7a02cbfa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c7a02cbfa_2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c7a02cbfa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c7a02cbf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c7a02cbf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c7a02cbfa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c7a02cbfa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c7a02cbfa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c7a02cbfa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c7a02cbfa_2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c7a02cbfa_2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c7a02cbfa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c7a02cbfa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c7a02cbf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c7a02cbf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c7a02cbfa_2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c7a02cbfa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c7a02cbfa_2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c7a02cbfa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c7a02cbfa_2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c7a02cbfa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c7a02cbfa_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c7a02cbfa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c7a02cbfa_2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c7a02cbfa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29675" y="1098150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100">
                <a:latin typeface="Quicksand"/>
                <a:ea typeface="Quicksand"/>
                <a:cs typeface="Quicksand"/>
                <a:sym typeface="Quicksand"/>
              </a:rPr>
              <a:t>T-NSA-700</a:t>
            </a:r>
            <a:endParaRPr sz="91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5191975" y="4704850"/>
            <a:ext cx="580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Charles Robertson - Paul Managau - Youness Bennaj - Clément Scherpereel</a:t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811200" y="2221550"/>
            <a:ext cx="21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devops-07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Quicksand"/>
                <a:ea typeface="Quicksand"/>
                <a:cs typeface="Quicksand"/>
                <a:sym typeface="Quicksand"/>
              </a:rPr>
              <a:t>Gitlab Server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269250" y="1265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Ubuntu 20.04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SSL/HTTPS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domain name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Quicksand"/>
                <a:ea typeface="Quicksand"/>
                <a:cs typeface="Quicksand"/>
                <a:sym typeface="Quicksand"/>
              </a:rPr>
              <a:t>Gitlab Runner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3 </a:t>
            </a:r>
            <a:r>
              <a:rPr lang="fr">
                <a:latin typeface="Quicksand"/>
                <a:ea typeface="Quicksand"/>
                <a:cs typeface="Quicksand"/>
                <a:sym typeface="Quicksand"/>
              </a:rPr>
              <a:t>available r</a:t>
            </a:r>
            <a:r>
              <a:rPr lang="fr">
                <a:latin typeface="Quicksand"/>
                <a:ea typeface="Quicksand"/>
                <a:cs typeface="Quicksand"/>
                <a:sym typeface="Quicksand"/>
              </a:rPr>
              <a:t>unners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Shared for all the projects on the Gitlab server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Runners use an Ubuntu environment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Quicksand"/>
                <a:ea typeface="Quicksand"/>
                <a:cs typeface="Quicksand"/>
                <a:sym typeface="Quicksand"/>
              </a:rPr>
              <a:t>Ansible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229875"/>
            <a:ext cx="8520600" cy="3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Front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Roles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Playbook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Encrypt sensibles data (ansible-vault)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Use Unit Test and check if the build work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Build &amp; deploy applications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Use artifacts for the build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Ansible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Back &amp; Database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Roles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Common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Php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Laravel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Composer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Apache2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Build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MySQL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Encrypt sensibles data (ansible-vault)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Tags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build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deploy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CI - Fontend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229875"/>
            <a:ext cx="4107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Frontend CI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If push: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install_dependencies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install npm packages dependencies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store in cache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test_app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install chromium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run test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build_app-test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run build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generate artifact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4765400" y="1229875"/>
            <a:ext cx="4107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If deploy new release: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build_app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install </a:t>
            </a:r>
            <a:r>
              <a:rPr lang="fr"/>
              <a:t>npm packages dependencies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run build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deploy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install ansible dependencies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 run ansible deploy playbook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CI - Backend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1778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Build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Set env variables for DB (.env)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Import dependencies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git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zip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npm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composer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Run production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Create artifacts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Generate key (.env)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Run unit tests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Front Runner Time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-"/>
            </a:pPr>
            <a:r>
              <a:rPr lang="fr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Front:</a:t>
            </a:r>
            <a:endParaRPr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9090"/>
              <a:buChar char="-"/>
            </a:pPr>
            <a:r>
              <a:rPr lang="fr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CI Testing</a:t>
            </a:r>
            <a:r>
              <a:rPr lang="fr">
                <a:solidFill>
                  <a:srgbClr val="000000"/>
                </a:solidFill>
              </a:rPr>
              <a:t>: </a:t>
            </a:r>
            <a:r>
              <a:rPr lang="fr" sz="1650">
                <a:solidFill>
                  <a:srgbClr val="000000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00:09:38</a:t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-325516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-"/>
            </a:pPr>
            <a:r>
              <a:rPr lang="fr" sz="1650">
                <a:solidFill>
                  <a:srgbClr val="000000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CI Deploying: </a:t>
            </a:r>
            <a:r>
              <a:rPr lang="fr" sz="105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" sz="1650">
                <a:solidFill>
                  <a:srgbClr val="000000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00:05:46</a:t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-325516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-"/>
            </a:pPr>
            <a:r>
              <a:rPr lang="fr" sz="1650">
                <a:solidFill>
                  <a:srgbClr val="000000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Downtime: No Downtime</a:t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666666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666666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Back</a:t>
            </a:r>
            <a:r>
              <a:rPr lang="fr"/>
              <a:t> Runner Time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-"/>
            </a:pPr>
            <a:r>
              <a:rPr lang="fr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Back</a:t>
            </a:r>
            <a:r>
              <a:rPr lang="fr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  <a:endParaRPr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9090"/>
              <a:buChar char="-"/>
            </a:pPr>
            <a:r>
              <a:rPr lang="fr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CI Testing</a:t>
            </a:r>
            <a:r>
              <a:rPr lang="fr">
                <a:solidFill>
                  <a:srgbClr val="000000"/>
                </a:solidFill>
              </a:rPr>
              <a:t>: </a:t>
            </a:r>
            <a:r>
              <a:rPr lang="fr" sz="1650">
                <a:solidFill>
                  <a:srgbClr val="000000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00:08:38</a:t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-325516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-"/>
            </a:pPr>
            <a:r>
              <a:rPr lang="fr" sz="1650">
                <a:solidFill>
                  <a:srgbClr val="000000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CI Deploying: </a:t>
            </a:r>
            <a:r>
              <a:rPr lang="fr" sz="105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" sz="1650">
                <a:solidFill>
                  <a:srgbClr val="000000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00:08:19</a:t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-325516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-"/>
            </a:pPr>
            <a:r>
              <a:rPr lang="fr" sz="1650">
                <a:solidFill>
                  <a:srgbClr val="000000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Downtime: No Downtime</a:t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666666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666666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ctrTitle"/>
          </p:nvPr>
        </p:nvSpPr>
        <p:spPr>
          <a:xfrm>
            <a:off x="529675" y="1098150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100">
                <a:latin typeface="Quicksand"/>
                <a:ea typeface="Quicksand"/>
                <a:cs typeface="Quicksand"/>
                <a:sym typeface="Quicksand"/>
              </a:rPr>
              <a:t>Challenges</a:t>
            </a:r>
            <a:endParaRPr sz="91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Gitlab Runner 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100" y="784475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Summary</a:t>
            </a:r>
            <a:endParaRPr sz="3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0" y="2048400"/>
            <a:ext cx="91440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AutoNum type="arabicPeriod"/>
            </a:pPr>
            <a:r>
              <a:rPr b="1" lang="fr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Project overview</a:t>
            </a:r>
            <a:endParaRPr b="1"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1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AutoNum type="alphaLcPeriod"/>
            </a:pPr>
            <a:r>
              <a:rPr i="1" lang="fr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Management</a:t>
            </a:r>
            <a:endParaRPr i="1"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1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AutoNum type="alphaLcPeriod"/>
            </a:pPr>
            <a:r>
              <a:rPr i="1" lang="fr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Requirements</a:t>
            </a:r>
            <a:endParaRPr i="1"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AutoNum type="arabicPeriod"/>
            </a:pPr>
            <a:r>
              <a:rPr b="1" lang="fr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Organization</a:t>
            </a:r>
            <a:endParaRPr b="1"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AutoNum type="arabicPeriod"/>
            </a:pPr>
            <a:r>
              <a:rPr b="1" lang="fr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Challenges</a:t>
            </a:r>
            <a:endParaRPr b="1"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AutoNum type="arabicPeriod"/>
            </a:pPr>
            <a:r>
              <a:rPr b="1" lang="fr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Demonstration</a:t>
            </a:r>
            <a:endParaRPr b="1"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Quicksand"/>
                <a:ea typeface="Quicksand"/>
                <a:cs typeface="Quicksand"/>
                <a:sym typeface="Quicksand"/>
              </a:rPr>
              <a:t>Ansible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Syntax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Logic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Beginner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Quicksand"/>
                <a:ea typeface="Quicksand"/>
                <a:cs typeface="Quicksand"/>
                <a:sym typeface="Quicksand"/>
              </a:rPr>
              <a:t>CI - Front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Time optimization ~ 9 minutes (dependencies installation)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Install Chromium (chromium on Ubuntu 20.4)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Beginner at CI pipeline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Hard to find accurate information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Artifact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Quicksand"/>
                <a:ea typeface="Quicksand"/>
                <a:cs typeface="Quicksand"/>
                <a:sym typeface="Quicksand"/>
              </a:rPr>
              <a:t>CI - Back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Beginner in CI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Env variables and runners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Runtime for dependencies set up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Jobs and artifacts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ctrTitle"/>
          </p:nvPr>
        </p:nvSpPr>
        <p:spPr>
          <a:xfrm>
            <a:off x="529675" y="1098150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100">
                <a:latin typeface="Quicksand"/>
                <a:ea typeface="Quicksand"/>
                <a:cs typeface="Quicksand"/>
                <a:sym typeface="Quicksand"/>
              </a:rPr>
              <a:t>Demonstration</a:t>
            </a:r>
            <a:endParaRPr sz="91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50" y="1229874"/>
            <a:ext cx="8290495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Quicksand"/>
                <a:ea typeface="Quicksand"/>
                <a:cs typeface="Quicksand"/>
                <a:sym typeface="Quicksand"/>
              </a:rPr>
              <a:t>Project requirements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Virtual machines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Front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Back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Database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Quicksand"/>
                <a:ea typeface="Quicksand"/>
                <a:cs typeface="Quicksand"/>
                <a:sym typeface="Quicksand"/>
              </a:rPr>
              <a:t>Project requirements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Gitlab server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Host repositories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Manage pipelines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Quicksand"/>
                <a:ea typeface="Quicksand"/>
                <a:cs typeface="Quicksand"/>
                <a:sym typeface="Quicksand"/>
              </a:rPr>
              <a:t>Project requirements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Gitlab runners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Use to run pipelines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Test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Build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Deploy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Quicksand"/>
                <a:ea typeface="Quicksand"/>
                <a:cs typeface="Quicksand"/>
                <a:sym typeface="Quicksand"/>
              </a:rPr>
              <a:t>Project requirements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Ansible playbooks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Installation of services/dependencies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Separate into “roles”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Called by a “playbook”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Project requirements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Gitlab CI/CD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Trigger multiples stages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build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deploy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ctrTitle"/>
          </p:nvPr>
        </p:nvSpPr>
        <p:spPr>
          <a:xfrm>
            <a:off x="529675" y="1098150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100">
                <a:latin typeface="Quicksand"/>
                <a:ea typeface="Quicksand"/>
                <a:cs typeface="Quicksand"/>
                <a:sym typeface="Quicksand"/>
              </a:rPr>
              <a:t>Organisation</a:t>
            </a:r>
            <a:endParaRPr sz="91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