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66" d="100"/>
          <a:sy n="66" d="100"/>
        </p:scale>
        <p:origin x="-150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F586F-EB3A-4E3B-9802-A96518EAB1A2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0EE5-75C7-465F-9A92-5D7389E8C0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B0EE5-75C7-465F-9A92-5D7389E8C09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B0EE5-75C7-465F-9A92-5D7389E8C0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6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B0EE5-75C7-465F-9A92-5D7389E8C09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9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B0EE5-75C7-465F-9A92-5D7389E8C09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6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0293AB-4AB6-427C-8FE3-271C9EB26067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5CF038-6C30-414C-94CD-D1366D536AE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95282"/>
            <a:ext cx="7772400" cy="2664991"/>
          </a:xfrm>
        </p:spPr>
        <p:txBody>
          <a:bodyPr/>
          <a:lstStyle/>
          <a:p>
            <a:r>
              <a:rPr lang="fr-FR" sz="3600" u="sng" dirty="0" smtClean="0"/>
              <a:t>Projet de fin d’étude</a:t>
            </a:r>
            <a:r>
              <a:rPr lang="fr-FR" sz="3600" u="sng" dirty="0"/>
              <a:t/>
            </a:r>
            <a:br>
              <a:rPr lang="fr-FR" sz="3600" u="sng" dirty="0"/>
            </a:br>
            <a:r>
              <a:rPr lang="fr-FR" sz="3600" u="sng" dirty="0" smtClean="0"/>
              <a:t/>
            </a:r>
            <a:br>
              <a:rPr lang="fr-FR" sz="3600" u="sng" dirty="0" smtClean="0"/>
            </a:br>
            <a:r>
              <a:rPr lang="fr-FR" sz="2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fr-FR" sz="2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Gestion Des Rendez-Vous D'un Cabinet Dentaire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88" y="4365104"/>
            <a:ext cx="4032448" cy="1219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b="1" u="sng" dirty="0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</a:t>
            </a:r>
            <a:r>
              <a:rPr lang="fr-FR" b="1" u="sng" dirty="0" err="1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éalisé</a:t>
            </a:r>
            <a:r>
              <a:rPr lang="fr-FR" b="1" u="sng" dirty="0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fr-FR" b="1" u="sng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par:   </a:t>
            </a:r>
            <a:endParaRPr lang="fr-FR" b="1" u="sng" dirty="0" smtClean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fr-F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EL </a:t>
            </a:r>
            <a:r>
              <a:rPr lang="fr-F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ABBADI </a:t>
            </a:r>
            <a:r>
              <a:rPr lang="fr-FR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Youness</a:t>
            </a:r>
            <a:r>
              <a:rPr lang="fr-FR" b="1" u="sng" dirty="0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pPr algn="l"/>
            <a:r>
              <a:rPr lang="fr-F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    AJA </a:t>
            </a:r>
            <a:r>
              <a:rPr lang="fr-F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Othmane</a:t>
            </a:r>
            <a:r>
              <a:rPr lang="fr-F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                                </a:t>
            </a:r>
            <a:endParaRPr lang="fr-FR" sz="22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385"/>
            <a:ext cx="2621244" cy="1247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8512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Année universitaire 2018-2019</a:t>
            </a:r>
            <a:endParaRPr lang="fr-FR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19645" y="4365104"/>
            <a:ext cx="403244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fr-FR" sz="2200" b="1" u="sng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Encadré par:   </a:t>
            </a:r>
            <a:endParaRPr lang="fr-FR" sz="2200" b="1" u="sng" dirty="0" smtClean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fr-F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Pr. MOULINE Salma</a:t>
            </a:r>
            <a:r>
              <a:rPr lang="fr-FR" sz="2200" b="1" u="sng" dirty="0" smtClean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                              </a:t>
            </a:r>
            <a:endParaRPr lang="fr-FR" sz="2200" b="1" u="sng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51520"/>
          </a:xfrm>
        </p:spPr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60466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 de 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classe :</a:t>
            </a:r>
            <a:endParaRPr lang="en-GB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9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Youness\Desktop\Model_Class_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1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2" y="2924944"/>
            <a:ext cx="9021688" cy="979512"/>
          </a:xfrm>
        </p:spPr>
        <p:txBody>
          <a:bodyPr/>
          <a:lstStyle/>
          <a:p>
            <a:r>
              <a:rPr lang="fr-FR" sz="7200" dirty="0" smtClean="0"/>
              <a:t>D</a:t>
            </a:r>
            <a:r>
              <a:rPr lang="fr-FR" sz="7200" dirty="0" smtClean="0">
                <a:effectLst/>
              </a:rPr>
              <a:t>ÉMO</a:t>
            </a:r>
            <a:r>
              <a:rPr lang="fr-FR" sz="7200" dirty="0" smtClean="0"/>
              <a:t>NSTRATION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968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51520"/>
          </a:xfrm>
        </p:spPr>
        <p:txBody>
          <a:bodyPr/>
          <a:lstStyle/>
          <a:p>
            <a:pPr lvl="0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0354" y="2276872"/>
            <a:ext cx="84249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 projet 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était une très bonne opportunité pour élargir nos connaissances en matière de développements des systèmes et </a:t>
            </a:r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 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bases de données NO-SQL qui sont une technique primordiales surtout dans le domaine de BIG DATA et </a:t>
            </a:r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évidemment pour pouvoir 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la comparaison avec les bases de données relationnelles.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3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07504"/>
          </a:xfrm>
        </p:spPr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708920"/>
            <a:ext cx="2736304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Perspectives à venir</a:t>
            </a: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19872" y="2708920"/>
            <a:ext cx="5256584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3425078" y="2851931"/>
            <a:ext cx="52513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La gestion des paiements;</a:t>
            </a:r>
          </a:p>
          <a:p>
            <a:pPr>
              <a:buFont typeface="Wingdings" pitchFamily="2" charset="2"/>
              <a:buChar char="Ø"/>
            </a:pPr>
            <a:endParaRPr lang="fr-FR" sz="2800" b="1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just">
              <a:buFont typeface="Wingdings" pitchFamily="2" charset="2"/>
              <a:buChar char="Ø"/>
            </a:pPr>
            <a:r>
              <a:rPr lang="fr-FR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 L'envoie </a:t>
            </a:r>
            <a:r>
              <a:rPr lang="fr-FR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des factures et les certificats par e-mail.</a:t>
            </a:r>
          </a:p>
          <a:p>
            <a:pPr>
              <a:buFont typeface="Wingdings" pitchFamily="2" charset="2"/>
              <a:buChar char="Ø"/>
            </a:pPr>
            <a:endParaRPr lang="fr-FR" sz="2800" b="1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0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8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6000" b="1" dirty="0" smtClean="0"/>
              <a:t>MERCI POUR VOTRE ATTENTION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495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9148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cademy Engraved LET" pitchFamily="2" charset="0"/>
              </a:rPr>
              <a:t>PLAN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331236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2492896"/>
            <a:ext cx="381642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dirty="0" smtClean="0"/>
              <a:t>- ENVIRONNEMENT DE TRAVAIL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51080" y="3356992"/>
            <a:ext cx="331236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r>
              <a:rPr lang="fr-FR" dirty="0" smtClean="0"/>
              <a:t>- CONCEPTION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87824" y="4149080"/>
            <a:ext cx="331236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r>
              <a:rPr lang="fr-FR" dirty="0" smtClean="0"/>
              <a:t>- </a:t>
            </a:r>
            <a:r>
              <a:rPr lang="fr-FR" dirty="0"/>
              <a:t>DÉMONSTRATION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4048" y="5733256"/>
            <a:ext cx="3257663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28286" y="4941168"/>
            <a:ext cx="3257663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dirty="0" smtClean="0"/>
              <a:t>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0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79512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1556792"/>
            <a:ext cx="2736304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OBJECTIFS</a:t>
            </a:r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3212976"/>
            <a:ext cx="2736304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PROBLEMATIQUE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3528" y="4941168"/>
            <a:ext cx="2736304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 PROPOSÉE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215146" y="1556792"/>
            <a:ext cx="582135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3215146" y="3245652"/>
            <a:ext cx="582135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59832" y="1702798"/>
            <a:ext cx="5328592" cy="43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§"/>
            </a:pPr>
            <a:r>
              <a:rPr lang="fr-FR" sz="1800" b="1" dirty="0" smtClean="0"/>
              <a:t>Traitement d’un cahier de charge complet.</a:t>
            </a:r>
            <a:endParaRPr lang="fr-FR" sz="1800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3847" y="2262272"/>
            <a:ext cx="5184577" cy="4734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§"/>
            </a:pPr>
            <a:r>
              <a:rPr lang="fr-FR" sz="1800" b="1" dirty="0" smtClean="0"/>
              <a:t>Découverte des bases </a:t>
            </a:r>
            <a:r>
              <a:rPr lang="fr-FR" sz="1800" b="1" dirty="0"/>
              <a:t>de </a:t>
            </a:r>
            <a:r>
              <a:rPr lang="fr-FR" sz="1800" b="1" dirty="0" smtClean="0"/>
              <a:t>données NO-SQL. </a:t>
            </a:r>
            <a:endParaRPr lang="fr-FR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3365568"/>
            <a:ext cx="5739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Gestion </a:t>
            </a:r>
            <a:r>
              <a:rPr lang="fr-FR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des différentes tâches d'un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cabinet </a:t>
            </a:r>
            <a:r>
              <a:rPr lang="fr-FR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dentaire et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l’automatisation de </a:t>
            </a:r>
            <a:r>
              <a:rPr lang="fr-FR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dernières. </a:t>
            </a:r>
            <a:endParaRPr lang="fr-FR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5146" y="4941168"/>
            <a:ext cx="582135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3203847" y="4959738"/>
            <a:ext cx="58439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Construction d’un système permettant d'automatiser </a:t>
            </a:r>
            <a:r>
              <a:rPr lang="fr-FR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toutes les tâches et les fonctions de ce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cabinet.</a:t>
            </a:r>
            <a:endParaRPr lang="fr-FR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15" grpId="0"/>
      <p:bldP spid="16" grpId="0"/>
      <p:bldP spid="17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ENVIRONMENT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b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ases de données No-SQL :</a:t>
            </a:r>
          </a:p>
          <a:p>
            <a:pPr lvl="1">
              <a:buFont typeface="Wingdings" pitchFamily="2" charset="2"/>
              <a:buChar char="q"/>
            </a:pPr>
            <a:endParaRPr lang="fr-FR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b="1" i="1" dirty="0" smtClean="0">
                <a:solidFill>
                  <a:srgbClr val="0070C0"/>
                </a:solidFill>
              </a:rPr>
              <a:t>Définition : 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bases de données No-SQL (Not Only SQL)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sont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famille de bases de données qui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tirent ses origines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 model relationnel, ce qui lui permet de relâcher  certaines contraintes lourdes du relationnelle pour créer une structure de données flexible et utile pour de très grands ensembles de données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distribuée.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b="1" i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Youness\Desktop\PFE_VERSIONFINAL\rapport\capture rapp\bdNo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26469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différence </a:t>
            </a: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entre les BD SQL et 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No-SQL :</a:t>
            </a:r>
          </a:p>
          <a:p>
            <a:pPr lvl="1">
              <a:buFont typeface="Wingdings" pitchFamily="2" charset="2"/>
              <a:buChar char="q"/>
            </a:pP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fr-FR" dirty="0"/>
              <a:t>ENVIRONMENT DE TRAVAIL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8352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fr-FR" b="1" i="1" dirty="0" smtClean="0">
                <a:solidFill>
                  <a:srgbClr val="0070C0"/>
                </a:solidFill>
              </a:rPr>
              <a:t>Schéma physique : 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organise le stockage de données sur le principe de tables reliées entre elles. La structure et les types des données sont rigides, c’est-à-dire fixés à l’avance avant d’implémenter une logique métier. No-SQL stocke et manipule des documents qui correspondent à des collections d’objets.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711001"/>
            <a:ext cx="8352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fr-FR" b="1" i="1" dirty="0" smtClean="0">
                <a:solidFill>
                  <a:srgbClr val="0070C0"/>
                </a:solidFill>
              </a:rPr>
              <a:t>Schéma logique :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No-SQL permet une flexibilité au niveau des propriétés qui caractérise une entité c'est-à-dire ce dernier varie d'un objet à un autre ce qui est impossible dans les bases donnes SQL qui ont un schéma fixe au début.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50849" y="4911330"/>
            <a:ext cx="8341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fr-FR" b="1" i="1" dirty="0" smtClean="0">
                <a:solidFill>
                  <a:srgbClr val="0070C0"/>
                </a:solidFill>
              </a:rPr>
              <a:t>Normalisation : 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 SQL utilise des jointures pour établir le lien entre les tables, en utilisant des clés étrangères et des index. Pour le No-SQL la règle est totalement différente, la liaison se fait en intégrant des documents entièrement dans d'autres. Cela conduit à des requêtes beaucoup plus rapides en accès mais lentes en mise à jour.</a:t>
            </a:r>
          </a:p>
        </p:txBody>
      </p:sp>
    </p:spTree>
    <p:extLst>
      <p:ext uri="{BB962C8B-B14F-4D97-AF65-F5344CB8AC3E}">
        <p14:creationId xmlns:p14="http://schemas.microsoft.com/office/powerpoint/2010/main" val="39344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ENVIRONMENT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Mongo-DB :</a:t>
            </a:r>
          </a:p>
          <a:p>
            <a:pPr marL="0" indent="0">
              <a:buNone/>
            </a:pP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Youness\Downloads\mon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55" y="2708920"/>
            <a:ext cx="583264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ENVIRONMENT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Format 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 :</a:t>
            </a:r>
          </a:p>
          <a:p>
            <a:pPr marL="0" indent="0">
              <a:buNone/>
            </a:pP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040" y="2420888"/>
            <a:ext cx="8054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 format JSON (Java Script Object Notation)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utilise pour </a:t>
            </a: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l’insertion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des données.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 formats ne sont pas directement stockés en base de données en JSON mais dans un format binaire appelé BSON (</a:t>
            </a:r>
            <a:r>
              <a:rPr lang="fr-F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JSON).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GB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3074" name="Picture 2" descr="C:\Users\Youness\Desktop\PFE_VERSIONFINAL\rapport\capture rapp\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27674"/>
            <a:ext cx="6552728" cy="15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ENVIRONMENT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C:\Users\Youness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80928"/>
            <a:ext cx="7620000" cy="24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5152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05850"/>
            <a:ext cx="8229600" cy="67667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 de cas </a:t>
            </a:r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d’utilisation :</a:t>
            </a:r>
            <a:endParaRPr lang="en-GB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  <p:pic>
        <p:nvPicPr>
          <p:cNvPr id="5" name="Picture 2" descr="C:\Users\Youness\Desktop\pfe_Use_Case_diagram_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35292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454</TotalTime>
  <Words>463</Words>
  <Application>Microsoft Office PowerPoint</Application>
  <PresentationFormat>On-screen Show (4:3)</PresentationFormat>
  <Paragraphs>63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Projet de fin d’étude  Application De Gestion Des Rendez-Vous D'un Cabinet Dentaire </vt:lpstr>
      <vt:lpstr>PLAN </vt:lpstr>
      <vt:lpstr>INTRODUCTION</vt:lpstr>
      <vt:lpstr>ENVIRONMENT DE TRAVAIL</vt:lpstr>
      <vt:lpstr>ENVIRONMENT DE TRAVAIL</vt:lpstr>
      <vt:lpstr>ENVIRONMENT DE TRAVAIL</vt:lpstr>
      <vt:lpstr>ENVIRONMENT DE TRAVAIL</vt:lpstr>
      <vt:lpstr>ENVIRONMENT DE TRAVAIL</vt:lpstr>
      <vt:lpstr>CONCEPTION</vt:lpstr>
      <vt:lpstr>CONCEPTION</vt:lpstr>
      <vt:lpstr>PowerPoint Presentation</vt:lpstr>
      <vt:lpstr>DÉMONSTRATION</vt:lpstr>
      <vt:lpstr> CONCLUSION</vt:lpstr>
      <vt:lpstr>PERSPECTIVES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d’étude:  Application De Gestion Des Rendez-Vous D'un Cabinet Dentaire</dc:title>
  <dc:creator>Youness</dc:creator>
  <cp:lastModifiedBy>Youness</cp:lastModifiedBy>
  <cp:revision>48</cp:revision>
  <dcterms:created xsi:type="dcterms:W3CDTF">2019-06-24T13:23:01Z</dcterms:created>
  <dcterms:modified xsi:type="dcterms:W3CDTF">2019-07-03T23:30:26Z</dcterms:modified>
</cp:coreProperties>
</file>