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B57DA-A103-4237-B6BD-9BF4DAFBE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7069" y="2553439"/>
            <a:ext cx="9555439" cy="1751122"/>
          </a:xfrm>
        </p:spPr>
        <p:txBody>
          <a:bodyPr>
            <a:normAutofit/>
          </a:bodyPr>
          <a:lstStyle/>
          <a:p>
            <a:r>
              <a:rPr lang="fr-CA" sz="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 </a:t>
            </a:r>
            <a:r>
              <a:rPr lang="fr-CA" sz="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  <a:r>
              <a:rPr lang="fr-CA" sz="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Sentiment Analysis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D9E483-D204-43EF-8F3B-0523145E6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7923" y="5123610"/>
            <a:ext cx="6714585" cy="1277190"/>
          </a:xfrm>
        </p:spPr>
        <p:txBody>
          <a:bodyPr>
            <a:normAutofit/>
          </a:bodyPr>
          <a:lstStyle/>
          <a:p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ingénierie de données et développement logiciel</a:t>
            </a:r>
          </a:p>
          <a:p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Présenté par : BENCHEKROUN Younes</a:t>
            </a:r>
          </a:p>
          <a:p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ELMTOUNI Khadija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9FC799-FA16-4970-99FF-2AF72B23A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43" y="50307"/>
            <a:ext cx="3810000" cy="236441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4E68101-5086-47FD-AE3E-89862895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730" y="2739241"/>
            <a:ext cx="2183907" cy="15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1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6EBE8-A8B0-416F-94DA-B401FC09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 du Projet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BABE51-5284-4264-A866-02C109F1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72" y="2097578"/>
            <a:ext cx="5327412" cy="358760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52D5A6-5AA9-429E-A476-D04D2B9D5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51" y="2051195"/>
            <a:ext cx="5453749" cy="368037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14D4D7B-556F-4154-9C2C-DC2A58E5C012}"/>
              </a:ext>
            </a:extLst>
          </p:cNvPr>
          <p:cNvSpPr txBox="1"/>
          <p:nvPr/>
        </p:nvSpPr>
        <p:spPr>
          <a:xfrm rot="10800000" flipV="1">
            <a:off x="5565913" y="3170079"/>
            <a:ext cx="1550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59477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4F9B0-81E8-485A-8397-1CBC3686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 du Projet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E7AD81-735D-4E25-B407-C92E5E62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99295"/>
            <a:ext cx="4165538" cy="52587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947D5F8-75E1-4F93-985C-0B0866B995A9}"/>
              </a:ext>
            </a:extLst>
          </p:cNvPr>
          <p:cNvSpPr txBox="1"/>
          <p:nvPr/>
        </p:nvSpPr>
        <p:spPr>
          <a:xfrm>
            <a:off x="7487478" y="2252870"/>
            <a:ext cx="401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LOGISTIC REGRESSION PAR LES 2 ETAPES (TRAINING ET TESTING)</a:t>
            </a:r>
          </a:p>
        </p:txBody>
      </p:sp>
    </p:spTree>
    <p:extLst>
      <p:ext uri="{BB962C8B-B14F-4D97-AF65-F5344CB8AC3E}">
        <p14:creationId xmlns:p14="http://schemas.microsoft.com/office/powerpoint/2010/main" val="268771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79AFB-8018-41E4-A78A-ADE3C7E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 du Projet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30E3B0-8DFF-467F-982F-8ED2D63D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2" y="2916334"/>
            <a:ext cx="11074094" cy="370975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22667A0-0E0C-4C68-B772-1C7006A0E848}"/>
              </a:ext>
            </a:extLst>
          </p:cNvPr>
          <p:cNvSpPr txBox="1"/>
          <p:nvPr/>
        </p:nvSpPr>
        <p:spPr>
          <a:xfrm rot="10800000" flipV="1">
            <a:off x="1974574" y="2131871"/>
            <a:ext cx="86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COMMENTAIRES LES PLUS INFLUENTS DANS LA BASE DE DONNEES   </a:t>
            </a:r>
          </a:p>
        </p:txBody>
      </p:sp>
    </p:spTree>
    <p:extLst>
      <p:ext uri="{BB962C8B-B14F-4D97-AF65-F5344CB8AC3E}">
        <p14:creationId xmlns:p14="http://schemas.microsoft.com/office/powerpoint/2010/main" val="253782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909EF-A86F-48CC-B36B-D66A2204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998" y="659621"/>
            <a:ext cx="1526315" cy="1280890"/>
          </a:xfrm>
        </p:spPr>
        <p:txBody>
          <a:bodyPr/>
          <a:lstStyle/>
          <a:p>
            <a:r>
              <a:rPr lang="fr-CA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Plan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1941B8-0277-489C-9436-A15DF4E94874}"/>
              </a:ext>
            </a:extLst>
          </p:cNvPr>
          <p:cNvSpPr txBox="1"/>
          <p:nvPr/>
        </p:nvSpPr>
        <p:spPr>
          <a:xfrm flipH="1">
            <a:off x="3223924" y="2297382"/>
            <a:ext cx="501455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500" i="1" dirty="0"/>
              <a:t>Introduction</a:t>
            </a:r>
          </a:p>
          <a:p>
            <a:endParaRPr lang="fr-CA" sz="25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500" i="1" dirty="0"/>
              <a:t>Sentiment analysis </a:t>
            </a:r>
          </a:p>
          <a:p>
            <a:endParaRPr lang="fr-CA" sz="25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500" i="1" dirty="0"/>
              <a:t>Démonstration du projet </a:t>
            </a:r>
          </a:p>
        </p:txBody>
      </p:sp>
    </p:spTree>
    <p:extLst>
      <p:ext uri="{BB962C8B-B14F-4D97-AF65-F5344CB8AC3E}">
        <p14:creationId xmlns:p14="http://schemas.microsoft.com/office/powerpoint/2010/main" val="96394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F721C-2A3C-410D-B33C-D365C1C7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fr-CA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CF4F44-D428-4D27-91DB-D8187CCF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7" y="624110"/>
            <a:ext cx="2183907" cy="156532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5E0392C-8DE7-4069-A136-A153D9672F6C}"/>
              </a:ext>
            </a:extLst>
          </p:cNvPr>
          <p:cNvSpPr txBox="1"/>
          <p:nvPr/>
        </p:nvSpPr>
        <p:spPr>
          <a:xfrm>
            <a:off x="1828800" y="1722268"/>
            <a:ext cx="68116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YouTube est un site web d’hébergement de vidéos et un média social sur lequel les utilisateurs peuvent envoyer, regarder, commenter, évaluer et partager des vidéos en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La plupart des vidéos du site ou les chaînes YouTube peuvent être visualisées par tous les internautes, tandis que seules les personnes inscrites peuvent envoyer des vidéos de façon illimitée.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 Les vidéos sont accessibles par catégories et à l'aide de mots-clés (tags) Tout internaute inscrit peut publier des commentaires et aimer ou non, les vidéos en ligne.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D550FA-27D5-4A68-941B-699BF8C5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57" y="308127"/>
            <a:ext cx="2968486" cy="31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3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04438-A99B-40B1-BB3E-185B1026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</a:t>
            </a:r>
            <a:r>
              <a:rPr lang="fr-CA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b="1" i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fr-CA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95CFB4-8823-4913-9467-57FF54BB4F40}"/>
              </a:ext>
            </a:extLst>
          </p:cNvPr>
          <p:cNvSpPr txBox="1"/>
          <p:nvPr/>
        </p:nvSpPr>
        <p:spPr>
          <a:xfrm>
            <a:off x="2723721" y="1536681"/>
            <a:ext cx="8911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dirty="0"/>
              <a:t>Sentiment Analysis est l'une des techniques de traitement du langage naturel, qui peut être utilisée pour déterminer la sensibilité derrière les textes, c'est-à-dire les tweets, les critiques de films, les commentaires </a:t>
            </a:r>
            <a:r>
              <a:rPr lang="fr-CA" dirty="0" err="1"/>
              <a:t>youtube</a:t>
            </a:r>
            <a:r>
              <a:rPr lang="fr-CA" dirty="0"/>
              <a:t>, tout message entrant, etc.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dirty="0"/>
              <a:t>Il est utilisé à grande échelle car de nombreuses grandes entreprises l'utilisent pour examiner les avis des clients sur leurs produits / services, sur les réseaux sociaux, leurs sites Web, ce qui les aide à maintenir les valeurs de leur marque.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dirty="0"/>
              <a:t> Certaines des grandes entreprises utilisent cette technique pour dynamiser l'engagement des clients dans leurs domaines de service: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Conseils de voyage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326788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82303-318F-42FD-958F-C9AA96F3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655084" cy="698663"/>
          </a:xfrm>
        </p:spPr>
        <p:txBody>
          <a:bodyPr>
            <a:normAutofit fontScale="90000"/>
          </a:bodyPr>
          <a:lstStyle/>
          <a:p>
            <a:r>
              <a:rPr lang="fr-CA" sz="30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étapes du Sentiment </a:t>
            </a:r>
            <a:r>
              <a:rPr lang="fr-CA" sz="3000" b="1" i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fr-CA" sz="30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br>
              <a:rPr lang="fr-CA" sz="30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CA" sz="3000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61A876-9A60-4DCE-BD94-F2BBC157C712}"/>
              </a:ext>
            </a:extLst>
          </p:cNvPr>
          <p:cNvSpPr txBox="1"/>
          <p:nvPr/>
        </p:nvSpPr>
        <p:spPr>
          <a:xfrm>
            <a:off x="3169327" y="1597979"/>
            <a:ext cx="70133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in and visualize the data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Processing — convert to lower case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Processing — Remove punctuation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Processing — Create list of reviews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Tokenize — Create Vocab to Int mapping dictionary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Tokenize — Encode the words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Tokenize — Encode the labels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 Reviews Length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Outliers — Getting rid of extremely long or short   reviews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 / Truncating the remaining data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Training, Validation, Test Dataset Split</a:t>
            </a:r>
          </a:p>
          <a:p>
            <a:pPr algn="l">
              <a:buFont typeface="+mj-lt"/>
              <a:buAutoNum type="arabicPeriod"/>
            </a:pPr>
            <a:r>
              <a:rPr lang="en-CA" b="0" i="0" dirty="0" err="1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Dataloaders</a:t>
            </a: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Batching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the LSTM Network Architecture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the Model Class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the Network</a:t>
            </a:r>
          </a:p>
          <a:p>
            <a:pPr algn="l">
              <a:buFont typeface="+mj-lt"/>
              <a:buAutoNum type="arabicPeriod"/>
            </a:pPr>
            <a:r>
              <a:rPr lang="en-CA" b="0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(on Test data and User- generated data)</a:t>
            </a:r>
          </a:p>
        </p:txBody>
      </p:sp>
    </p:spTree>
    <p:extLst>
      <p:ext uri="{BB962C8B-B14F-4D97-AF65-F5344CB8AC3E}">
        <p14:creationId xmlns:p14="http://schemas.microsoft.com/office/powerpoint/2010/main" val="19519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B9BE4-C585-419C-B53C-EB2A6E67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795130"/>
          </a:xfrm>
        </p:spPr>
        <p:txBody>
          <a:bodyPr>
            <a:normAutofit fontScale="90000"/>
          </a:bodyPr>
          <a:lstStyle/>
          <a:p>
            <a:r>
              <a:rPr lang="fr-FR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85A7F8-4762-4EC2-8B03-0239F60E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640" y="1805877"/>
            <a:ext cx="6616148" cy="48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8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67EA9-AA2B-4DDF-A5D5-533F5039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 du Projet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9D0B85-538D-427D-B24D-9BB710EA4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24" y="1386258"/>
            <a:ext cx="7398252" cy="54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8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3BDB1-7E32-4F81-8221-59E42B59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 du Projet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D062A7-E440-445E-A6B8-09424850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84" y="2310527"/>
            <a:ext cx="10459927" cy="452763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A684297-04F1-492B-86CA-EF7E3E1D1D00}"/>
              </a:ext>
            </a:extLst>
          </p:cNvPr>
          <p:cNvSpPr txBox="1"/>
          <p:nvPr/>
        </p:nvSpPr>
        <p:spPr>
          <a:xfrm>
            <a:off x="2001078" y="1563757"/>
            <a:ext cx="925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Base de données après qu’on a effectué le Data-</a:t>
            </a:r>
            <a:r>
              <a:rPr lang="fr-FR" dirty="0" err="1"/>
              <a:t>Cleaning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66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3F80D-DA0E-459E-B9D1-FF42ABF4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 du Projet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FCB655-1386-4C8D-8525-74128CA8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46" y="2011017"/>
            <a:ext cx="5438642" cy="471822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8223487-8EA0-40DB-A700-1C2DC3C09B1C}"/>
              </a:ext>
            </a:extLst>
          </p:cNvPr>
          <p:cNvSpPr txBox="1"/>
          <p:nvPr/>
        </p:nvSpPr>
        <p:spPr>
          <a:xfrm rot="305629">
            <a:off x="8257269" y="2666341"/>
            <a:ext cx="2882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représentation des 3 catégories des commentaires  </a:t>
            </a:r>
          </a:p>
        </p:txBody>
      </p:sp>
    </p:spTree>
    <p:extLst>
      <p:ext uri="{BB962C8B-B14F-4D97-AF65-F5344CB8AC3E}">
        <p14:creationId xmlns:p14="http://schemas.microsoft.com/office/powerpoint/2010/main" val="18016170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398</Words>
  <Application>Microsoft Office PowerPoint</Application>
  <PresentationFormat>Grand écran</PresentationFormat>
  <Paragraphs>57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Century Gothic</vt:lpstr>
      <vt:lpstr>Wingdings</vt:lpstr>
      <vt:lpstr>Wingdings 3</vt:lpstr>
      <vt:lpstr>Brin</vt:lpstr>
      <vt:lpstr>Youtube Comments Sentiment Analysis </vt:lpstr>
      <vt:lpstr>Plan</vt:lpstr>
      <vt:lpstr>INTRODUCTION </vt:lpstr>
      <vt:lpstr>Sentiment Analysis </vt:lpstr>
      <vt:lpstr>Les étapes du Sentiment Analysis : </vt:lpstr>
      <vt:lpstr>Démonstration du Projet</vt:lpstr>
      <vt:lpstr>Démonstration du Projet</vt:lpstr>
      <vt:lpstr>Démonstration du Projet</vt:lpstr>
      <vt:lpstr>Démonstration du Projet</vt:lpstr>
      <vt:lpstr>Démonstration du Projet</vt:lpstr>
      <vt:lpstr>Démonstration du Projet</vt:lpstr>
      <vt:lpstr>Démonstration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Comments Sentiment Analysis</dc:title>
  <dc:creator>user</dc:creator>
  <cp:lastModifiedBy>Benchekroun Younes</cp:lastModifiedBy>
  <cp:revision>9</cp:revision>
  <dcterms:created xsi:type="dcterms:W3CDTF">2020-07-24T22:29:39Z</dcterms:created>
  <dcterms:modified xsi:type="dcterms:W3CDTF">2020-07-24T20:50:38Z</dcterms:modified>
</cp:coreProperties>
</file>