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2EE23-F840-867F-8B7E-16716A864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477D5-9F8B-B145-CB30-9C936BBC0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6B4C7-D791-643F-DA53-1E585D63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CF96A-BADA-3D47-B33F-895F0201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7D281-486B-388C-0B54-08FFE89D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90CC0-2A7D-668B-CBB6-53AEEEE9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06DA2-1629-4D7B-FADC-846C17C38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458EC-B0A8-AF00-9849-D3ED6D2C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ACAEB-2ABD-8F8A-46A4-4C4A489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8BC0F-4FAF-35E1-4744-099EFF5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6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EF840-7766-755C-6D25-FE078D588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8B51EC-D67E-D0AF-527A-F0074D56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A619C-E486-1F5B-55BB-6F25371F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F9205-12DD-F67C-9C1D-22BB7496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5AF9A-B08D-26AA-8E66-E3F50C9B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0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9A83F-C45C-DC37-7634-A27E82B7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C506D-DEC8-1F45-5C35-283CBF4A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404CF-D984-768F-92D2-1EFD4E41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743C4-D2C9-DB93-C96C-836D0F6F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4DAB9-980D-242E-0E16-DB60C888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9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0CD31-E247-F98B-0C50-C019718F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4EBAE-EC21-31E2-BEB1-187B613E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9AC70-B32A-0ADE-DC58-198145AD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6283A-0F8D-4836-BE1D-1B7DE29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A5758-D86D-5BEA-784F-B5601077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4D855-3BF9-1ABE-A0F9-DE334A0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5688D-AF75-1545-C6D5-EE7DC0B4F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4DF58-4E7F-0910-FAA2-A4DD00941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DE2AF-9B57-5716-CBE6-FF1FC458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30904-4B58-18F1-2C58-134ADF47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963A4-A513-630F-3A69-2AE4BBE3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4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902D-E0E1-A5BC-2BAF-4468439C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58CC3-039D-4492-0716-0648C876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1BC44-FC20-3F2D-A45B-967B4F4CB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E43278-6EEE-14D5-76EA-D6C61E748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EEDC03-7531-2483-E029-005D63232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F615D-4DE3-81BB-2A96-6808242B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1D8B19-CF31-C84F-BA07-85CB4341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1FCF53-8C45-9529-A24B-C85EE25E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851E2-5807-6DF1-4096-6ECCCE29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234F9-68C4-FD7C-FFFD-9B945A0C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F8C0BD-045C-3C63-828F-418C7E3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A31725-8464-4BCC-09FF-C221FBA8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2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82D930-DEFE-7ED7-E021-46A3E3F4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2C92F-D928-65BE-6692-0CD2270F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97618-7C13-CD2E-3E6E-5E208D87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9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ADA73-7511-C8EF-B8ED-AE773B81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028E5-A052-334A-FCD1-F5203DF2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FBC94-2C4A-EF68-3C6D-54362E1EC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16760-CA85-B70F-CC37-A57A58E0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2C1F0-1C86-EDFF-291B-65CE9381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92BB6-90F6-EE50-54E0-BA49E341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9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D6648-D168-DF97-5957-244C0260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8E047A-3018-2181-159D-438FD55F4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F18DE-DBA0-FE55-CE7A-EC6ABF9B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AAD58-6B28-54C1-D25E-C93FD4FB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322E1-6E92-F13C-176D-73696175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2700D-5EE5-35DD-6DB2-BBEA9FC9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1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E8BDDD-8C42-B66F-0027-4EBDE433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7618E-22FD-3BAF-742E-8B15A65C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51EB9-3EA1-02BF-09CB-A4DB85FD7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C371A-6C29-4396-9C69-AEC5A4332529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28F9-A63D-AF81-10DE-F54283B0C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2644-0168-C2C9-7A42-C8D9B6EA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463A-F756-4B3C-9A35-9ECD1D402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A0CBF-C2D5-A577-1A6E-93FE5F32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81307-0910-3A9A-183E-0F2F326AA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1045</dc:creator>
  <cp:lastModifiedBy>1045</cp:lastModifiedBy>
  <cp:revision>1</cp:revision>
  <dcterms:created xsi:type="dcterms:W3CDTF">2023-05-08T14:29:12Z</dcterms:created>
  <dcterms:modified xsi:type="dcterms:W3CDTF">2023-05-08T14:43:19Z</dcterms:modified>
</cp:coreProperties>
</file>