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19"/>
  </p:normalViewPr>
  <p:slideViewPr>
    <p:cSldViewPr snapToGrid="0" snapToObjects="1">
      <p:cViewPr varScale="1">
        <p:scale>
          <a:sx n="104" d="100"/>
          <a:sy n="104" d="100"/>
        </p:scale>
        <p:origin x="151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3173-C1C5-A343-8BEC-0670A82EB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D9810-D1B1-4345-9A47-7F0333573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B2CD6-2E0F-BD47-9817-6522D0C1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115-23B4-384E-9E60-DEEFC8D52B64}" type="datetimeFigureOut">
              <a:rPr lang="en-KR" smtClean="0"/>
              <a:t>2020/07/14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E5A83-B64E-7E45-A712-E0052403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59525-4CC1-0146-B285-CB7C933A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4698-244D-3646-9B58-ABCDB355B3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5408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280D-504E-7946-97AF-317532F1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3842C-8C41-D143-AF71-6A4466F52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65EE4-351A-614A-B9D3-B96EB395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115-23B4-384E-9E60-DEEFC8D52B64}" type="datetimeFigureOut">
              <a:rPr lang="en-KR" smtClean="0"/>
              <a:t>2020/07/14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AA866-64B1-4E48-93B6-8D76B65D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EC7C6-CEFB-5E43-99E2-E966B0B6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4698-244D-3646-9B58-ABCDB355B3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7112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63228-588E-384D-9A27-780A7D683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D8455-EEE2-F945-9F15-5DE6EBB25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BEF33-7CEC-7649-8AF7-838EBFF2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115-23B4-384E-9E60-DEEFC8D52B64}" type="datetimeFigureOut">
              <a:rPr lang="en-KR" smtClean="0"/>
              <a:t>2020/07/14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B2D19-FD31-6B42-9818-576A9960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6BDBB-05B7-A74F-98D4-19815CA0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4698-244D-3646-9B58-ABCDB355B3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333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09FB-A934-E64F-8CD9-5DD9144E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EC85E-2897-B34B-91D7-B260AA718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AB2EC-7C88-8E47-B14F-C352DEA3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115-23B4-384E-9E60-DEEFC8D52B64}" type="datetimeFigureOut">
              <a:rPr lang="en-KR" smtClean="0"/>
              <a:t>2020/07/14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F790A-25F4-1E40-AAB9-75EC6AE3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894A-4A53-FB48-AD31-8EB4C198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4698-244D-3646-9B58-ABCDB355B3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6415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2E08-D64A-2D40-A37D-F4EC0FF7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2CBCC-17BD-3E40-9E10-20352EEEF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0BFDB-F1E5-AD41-ABB7-EECCD2AE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115-23B4-384E-9E60-DEEFC8D52B64}" type="datetimeFigureOut">
              <a:rPr lang="en-KR" smtClean="0"/>
              <a:t>2020/07/14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07239-7047-1C49-BB26-6935C4C3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8873F-355D-7D40-AB7E-EAF9CA02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4698-244D-3646-9B58-ABCDB355B3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8664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FF74-1098-454D-A462-9BC8F006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D1FB2-29D7-4E4C-968B-0030CDECA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86A84-610F-3B44-B6F9-BCDA8A057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D106B-027C-EC4E-BEA7-698F8E64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115-23B4-384E-9E60-DEEFC8D52B64}" type="datetimeFigureOut">
              <a:rPr lang="en-KR" smtClean="0"/>
              <a:t>2020/07/14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FD228-ECDF-7E44-BC92-B070CE4D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1BA46-06C9-394C-8EEB-CFDC0B1C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4698-244D-3646-9B58-ABCDB355B3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0049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FA36-C6EA-9542-99E3-A4EEA7EF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02D0A-1F41-E042-825E-C2F1786A9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8EAF1-DFFC-EA47-9BF0-1C54E961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31CF9-2CBA-784D-8AC8-650EA4A34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D5C99-7B05-A142-937B-A58C262E5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53C37-978D-9448-8174-11BE6BEC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115-23B4-384E-9E60-DEEFC8D52B64}" type="datetimeFigureOut">
              <a:rPr lang="en-KR" smtClean="0"/>
              <a:t>2020/07/14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A1484-41F9-8A48-8C82-B966FF35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79DDE-F3B0-ED4A-8045-ECCD2B98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4698-244D-3646-9B58-ABCDB355B3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2723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3D60-F2DD-1B44-A914-C0B239B4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810F0-5ED3-124E-941D-2F5153A8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115-23B4-384E-9E60-DEEFC8D52B64}" type="datetimeFigureOut">
              <a:rPr lang="en-KR" smtClean="0"/>
              <a:t>2020/07/14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82926-0D45-2E4D-8F68-027BEAC4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04D24-B9F1-5144-BBE8-F151E8DA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4698-244D-3646-9B58-ABCDB355B3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416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B0C88-6649-E542-B36A-DEA28DA6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115-23B4-384E-9E60-DEEFC8D52B64}" type="datetimeFigureOut">
              <a:rPr lang="en-KR" smtClean="0"/>
              <a:t>2020/07/14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DAC18-86E4-BC4C-B272-F4BFC550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30E22-F79F-DE47-A382-8D95E783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4698-244D-3646-9B58-ABCDB355B3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988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9FE2-DD2B-B045-94C0-43F4822B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F697F-83DD-4248-B5CC-98A3D5D6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6DFC5-3C89-CC4B-8069-731707CBE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E43E0-ECEC-9142-8DE8-DBE2D11C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115-23B4-384E-9E60-DEEFC8D52B64}" type="datetimeFigureOut">
              <a:rPr lang="en-KR" smtClean="0"/>
              <a:t>2020/07/14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C16B5-1CFF-F145-873D-B6EACEE7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D4C8E-F58F-1F48-882F-FB13199C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4698-244D-3646-9B58-ABCDB355B3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8890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6C77-C08B-8A4B-9163-E054576A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D986B-6740-CB4D-9B4A-05CC6B382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617D9-4F65-4340-8821-57B702CA7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4EE63-97AB-AA4B-96E4-32CA209A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115-23B4-384E-9E60-DEEFC8D52B64}" type="datetimeFigureOut">
              <a:rPr lang="en-KR" smtClean="0"/>
              <a:t>2020/07/14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1090A-423E-9441-AFD3-D6676B36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71E30-52AE-384E-9552-4A2C2048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4698-244D-3646-9B58-ABCDB355B3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8976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491AC-8766-8F4D-A8FB-66B519BE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DA0AF-A90A-4B46-A82F-7CA5B3BC6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B8267-4FBB-954A-AD83-38F5FE217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A8115-23B4-384E-9E60-DEEFC8D52B64}" type="datetimeFigureOut">
              <a:rPr lang="en-KR" smtClean="0"/>
              <a:t>2020/07/14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29CAC-347F-2F40-B96B-C9B2DBD88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FD11D-B1F0-3848-92E3-04B2D4953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24698-244D-3646-9B58-ABCDB355B3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470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 descr="Optical disc">
            <a:extLst>
              <a:ext uri="{FF2B5EF4-FFF2-40B4-BE49-F238E27FC236}">
                <a16:creationId xmlns:a16="http://schemas.microsoft.com/office/drawing/2014/main" id="{BE9157BE-BC0C-DE41-9F31-A554625FC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3141" y="5813136"/>
            <a:ext cx="914400" cy="914400"/>
          </a:xfrm>
          <a:prstGeom prst="rect">
            <a:avLst/>
          </a:prstGeom>
        </p:spPr>
      </p:pic>
      <p:pic>
        <p:nvPicPr>
          <p:cNvPr id="5" name="Graphic 4" descr="Earth globe Americas">
            <a:extLst>
              <a:ext uri="{FF2B5EF4-FFF2-40B4-BE49-F238E27FC236}">
                <a16:creationId xmlns:a16="http://schemas.microsoft.com/office/drawing/2014/main" id="{BF07875E-D9A0-2F4F-AF99-5EF818AC1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6403" y="1794815"/>
            <a:ext cx="2786449" cy="2786449"/>
          </a:xfrm>
          <a:prstGeom prst="rect">
            <a:avLst/>
          </a:prstGeom>
        </p:spPr>
      </p:pic>
      <p:pic>
        <p:nvPicPr>
          <p:cNvPr id="7" name="Graphic 6" descr="Browser window">
            <a:extLst>
              <a:ext uri="{FF2B5EF4-FFF2-40B4-BE49-F238E27FC236}">
                <a16:creationId xmlns:a16="http://schemas.microsoft.com/office/drawing/2014/main" id="{CD7B1342-0F76-4744-A4E1-EE6987C51E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3039" y="1794815"/>
            <a:ext cx="2318952" cy="2635077"/>
          </a:xfrm>
          <a:prstGeom prst="rect">
            <a:avLst/>
          </a:prstGeom>
        </p:spPr>
      </p:pic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5168CADC-1E7E-2B4D-9DA4-C90B53896BE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7117"/>
          <a:stretch/>
        </p:blipFill>
        <p:spPr>
          <a:xfrm>
            <a:off x="8287264" y="1417529"/>
            <a:ext cx="1164390" cy="3541022"/>
          </a:xfrm>
          <a:prstGeom prst="rect">
            <a:avLst/>
          </a:prstGeom>
        </p:spPr>
      </p:pic>
      <p:pic>
        <p:nvPicPr>
          <p:cNvPr id="13" name="Graphic 12" descr="Paper">
            <a:extLst>
              <a:ext uri="{FF2B5EF4-FFF2-40B4-BE49-F238E27FC236}">
                <a16:creationId xmlns:a16="http://schemas.microsoft.com/office/drawing/2014/main" id="{A1498F1D-E3CF-1340-A9DC-19A390CEF4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59859" y="5489805"/>
            <a:ext cx="914400" cy="914400"/>
          </a:xfrm>
          <a:prstGeom prst="rect">
            <a:avLst/>
          </a:prstGeom>
        </p:spPr>
      </p:pic>
      <p:pic>
        <p:nvPicPr>
          <p:cNvPr id="14" name="Graphic 13" descr="Paper">
            <a:extLst>
              <a:ext uri="{FF2B5EF4-FFF2-40B4-BE49-F238E27FC236}">
                <a16:creationId xmlns:a16="http://schemas.microsoft.com/office/drawing/2014/main" id="{5248824E-05BC-D54D-9ED9-929B2FACDC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12259" y="5568063"/>
            <a:ext cx="914400" cy="914400"/>
          </a:xfrm>
          <a:prstGeom prst="rect">
            <a:avLst/>
          </a:prstGeom>
        </p:spPr>
      </p:pic>
      <p:pic>
        <p:nvPicPr>
          <p:cNvPr id="15" name="Graphic 14" descr="Paper">
            <a:extLst>
              <a:ext uri="{FF2B5EF4-FFF2-40B4-BE49-F238E27FC236}">
                <a16:creationId xmlns:a16="http://schemas.microsoft.com/office/drawing/2014/main" id="{E8EC11C3-8735-484B-B988-EF5CEA0DEE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64659" y="4958551"/>
            <a:ext cx="914400" cy="1188935"/>
          </a:xfrm>
          <a:prstGeom prst="rect">
            <a:avLst/>
          </a:prstGeom>
        </p:spPr>
      </p:pic>
      <p:pic>
        <p:nvPicPr>
          <p:cNvPr id="16" name="Graphic 15" descr="Paper">
            <a:extLst>
              <a:ext uri="{FF2B5EF4-FFF2-40B4-BE49-F238E27FC236}">
                <a16:creationId xmlns:a16="http://schemas.microsoft.com/office/drawing/2014/main" id="{69D8C7C7-02B7-E943-9A81-B55B134AF4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17059" y="5774007"/>
            <a:ext cx="914400" cy="914400"/>
          </a:xfrm>
          <a:prstGeom prst="rect">
            <a:avLst/>
          </a:prstGeom>
        </p:spPr>
      </p:pic>
      <p:pic>
        <p:nvPicPr>
          <p:cNvPr id="18" name="Graphic 17" descr="Database">
            <a:extLst>
              <a:ext uri="{FF2B5EF4-FFF2-40B4-BE49-F238E27FC236}">
                <a16:creationId xmlns:a16="http://schemas.microsoft.com/office/drawing/2014/main" id="{C5C09214-28BA-AC40-8DC4-8B19FB19FC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90886" y="5097791"/>
            <a:ext cx="1437504" cy="143750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1FA5C9-EF28-7A43-834E-B2A4EAAA0503}"/>
              </a:ext>
            </a:extLst>
          </p:cNvPr>
          <p:cNvSpPr txBox="1"/>
          <p:nvPr/>
        </p:nvSpPr>
        <p:spPr>
          <a:xfrm>
            <a:off x="72081" y="1768730"/>
            <a:ext cx="359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</a:t>
            </a:r>
            <a:r>
              <a:rPr lang="en-KR" dirty="0"/>
              <a:t>ttp://www.yjlee.com/member/list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A641CE-C4F3-0949-AE86-98A7AEF609FD}"/>
              </a:ext>
            </a:extLst>
          </p:cNvPr>
          <p:cNvSpPr/>
          <p:nvPr/>
        </p:nvSpPr>
        <p:spPr>
          <a:xfrm>
            <a:off x="72081" y="518984"/>
            <a:ext cx="4191000" cy="616942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EC2125-8517-054A-A107-2E73D9445196}"/>
              </a:ext>
            </a:extLst>
          </p:cNvPr>
          <p:cNvSpPr/>
          <p:nvPr/>
        </p:nvSpPr>
        <p:spPr>
          <a:xfrm>
            <a:off x="6876534" y="518984"/>
            <a:ext cx="5243385" cy="616942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0AA3AB-21BD-6B48-9C96-04B2D757832C}"/>
              </a:ext>
            </a:extLst>
          </p:cNvPr>
          <p:cNvSpPr txBox="1"/>
          <p:nvPr/>
        </p:nvSpPr>
        <p:spPr>
          <a:xfrm>
            <a:off x="1006046" y="602216"/>
            <a:ext cx="232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Java Client Application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7EB32C-E5CA-D345-93B9-87EA4BB52F89}"/>
              </a:ext>
            </a:extLst>
          </p:cNvPr>
          <p:cNvSpPr txBox="1"/>
          <p:nvPr/>
        </p:nvSpPr>
        <p:spPr>
          <a:xfrm>
            <a:off x="8469923" y="623351"/>
            <a:ext cx="250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Java Server Application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4C01CA7C-D87B-1243-82F6-E2556E6AF554}"/>
              </a:ext>
            </a:extLst>
          </p:cNvPr>
          <p:cNvSpPr/>
          <p:nvPr/>
        </p:nvSpPr>
        <p:spPr>
          <a:xfrm>
            <a:off x="3006811" y="2360141"/>
            <a:ext cx="4905632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Request</a:t>
            </a:r>
            <a:endParaRPr lang="en-KR" dirty="0"/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04F6553A-018E-5448-8F4E-54A83FF7EEFC}"/>
              </a:ext>
            </a:extLst>
          </p:cNvPr>
          <p:cNvSpPr/>
          <p:nvPr/>
        </p:nvSpPr>
        <p:spPr>
          <a:xfrm>
            <a:off x="3006811" y="3242102"/>
            <a:ext cx="4905632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Response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34B625-E70B-4944-8582-B2F36818CA31}"/>
              </a:ext>
            </a:extLst>
          </p:cNvPr>
          <p:cNvSpPr txBox="1"/>
          <p:nvPr/>
        </p:nvSpPr>
        <p:spPr>
          <a:xfrm>
            <a:off x="8740741" y="52934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list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8A44A0-F271-EC45-82EF-B467600AB4A6}"/>
              </a:ext>
            </a:extLst>
          </p:cNvPr>
          <p:cNvSpPr txBox="1"/>
          <p:nvPr/>
        </p:nvSpPr>
        <p:spPr>
          <a:xfrm>
            <a:off x="8412259" y="300269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Web Server</a:t>
            </a:r>
            <a:endParaRPr lang="en-KR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6C2FA9-1F2D-E740-AF2A-B3B243430F94}"/>
              </a:ext>
            </a:extLst>
          </p:cNvPr>
          <p:cNvSpPr txBox="1"/>
          <p:nvPr/>
        </p:nvSpPr>
        <p:spPr>
          <a:xfrm>
            <a:off x="10673232" y="300269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Web Server</a:t>
            </a:r>
            <a:endParaRPr lang="en-KR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F2F6F1-BFD0-564F-A9DC-2941F7969F2B}"/>
              </a:ext>
            </a:extLst>
          </p:cNvPr>
          <p:cNvSpPr txBox="1"/>
          <p:nvPr/>
        </p:nvSpPr>
        <p:spPr>
          <a:xfrm>
            <a:off x="5138349" y="1610149"/>
            <a:ext cx="6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HTTP</a:t>
            </a:r>
          </a:p>
        </p:txBody>
      </p:sp>
      <p:sp>
        <p:nvSpPr>
          <p:cNvPr id="2" name="Bent Arrow 1">
            <a:extLst>
              <a:ext uri="{FF2B5EF4-FFF2-40B4-BE49-F238E27FC236}">
                <a16:creationId xmlns:a16="http://schemas.microsoft.com/office/drawing/2014/main" id="{773B3903-FEA7-3849-AB51-AB24C2D95266}"/>
              </a:ext>
            </a:extLst>
          </p:cNvPr>
          <p:cNvSpPr/>
          <p:nvPr/>
        </p:nvSpPr>
        <p:spPr>
          <a:xfrm rot="5400000">
            <a:off x="9508824" y="2972927"/>
            <a:ext cx="1907060" cy="1966590"/>
          </a:xfrm>
          <a:prstGeom prst="bentArrow">
            <a:avLst>
              <a:gd name="adj1" fmla="val 12689"/>
              <a:gd name="adj2" fmla="val 13337"/>
              <a:gd name="adj3" fmla="val 15281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5D5FB44E-80C3-5040-BC5F-622860F52B94}"/>
              </a:ext>
            </a:extLst>
          </p:cNvPr>
          <p:cNvSpPr/>
          <p:nvPr/>
        </p:nvSpPr>
        <p:spPr>
          <a:xfrm>
            <a:off x="8630560" y="4337222"/>
            <a:ext cx="457200" cy="621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D536C2-5C6F-6442-B027-2CA92023E178}"/>
              </a:ext>
            </a:extLst>
          </p:cNvPr>
          <p:cNvSpPr/>
          <p:nvPr/>
        </p:nvSpPr>
        <p:spPr>
          <a:xfrm>
            <a:off x="8036013" y="1979481"/>
            <a:ext cx="3912973" cy="260178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4BE132-B00A-7D4F-8321-DF6838022A07}"/>
              </a:ext>
            </a:extLst>
          </p:cNvPr>
          <p:cNvSpPr txBox="1"/>
          <p:nvPr/>
        </p:nvSpPr>
        <p:spPr>
          <a:xfrm>
            <a:off x="9067169" y="1516036"/>
            <a:ext cx="190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</a:t>
            </a:r>
            <a:r>
              <a:rPr lang="en-KR" b="1" dirty="0"/>
              <a:t>un environment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89A82C-DC0D-1647-B4F2-99DABA9F309A}"/>
              </a:ext>
            </a:extLst>
          </p:cNvPr>
          <p:cNvSpPr txBox="1"/>
          <p:nvPr/>
        </p:nvSpPr>
        <p:spPr>
          <a:xfrm>
            <a:off x="6852852" y="5154863"/>
            <a:ext cx="2026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</a:t>
            </a:r>
            <a:r>
              <a:rPr lang="en-KR" b="1" dirty="0"/>
              <a:t>erver application</a:t>
            </a:r>
          </a:p>
          <a:p>
            <a:r>
              <a:rPr lang="en-US" altLang="ko-KR" b="1" dirty="0"/>
              <a:t>(= servlet)</a:t>
            </a:r>
            <a:endParaRPr lang="en-KR" b="1" dirty="0"/>
          </a:p>
        </p:txBody>
      </p:sp>
    </p:spTree>
    <p:extLst>
      <p:ext uri="{BB962C8B-B14F-4D97-AF65-F5344CB8AC3E}">
        <p14:creationId xmlns:p14="http://schemas.microsoft.com/office/powerpoint/2010/main" val="395147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 descr="Optical disc">
            <a:extLst>
              <a:ext uri="{FF2B5EF4-FFF2-40B4-BE49-F238E27FC236}">
                <a16:creationId xmlns:a16="http://schemas.microsoft.com/office/drawing/2014/main" id="{BE9157BE-BC0C-DE41-9F31-A554625FC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3141" y="5813136"/>
            <a:ext cx="914400" cy="914400"/>
          </a:xfrm>
          <a:prstGeom prst="rect">
            <a:avLst/>
          </a:prstGeom>
        </p:spPr>
      </p:pic>
      <p:pic>
        <p:nvPicPr>
          <p:cNvPr id="5" name="Graphic 4" descr="Earth globe Americas">
            <a:extLst>
              <a:ext uri="{FF2B5EF4-FFF2-40B4-BE49-F238E27FC236}">
                <a16:creationId xmlns:a16="http://schemas.microsoft.com/office/drawing/2014/main" id="{BF07875E-D9A0-2F4F-AF99-5EF818AC1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6403" y="1794815"/>
            <a:ext cx="2786449" cy="2786449"/>
          </a:xfrm>
          <a:prstGeom prst="rect">
            <a:avLst/>
          </a:prstGeom>
        </p:spPr>
      </p:pic>
      <p:pic>
        <p:nvPicPr>
          <p:cNvPr id="7" name="Graphic 6" descr="Browser window">
            <a:extLst>
              <a:ext uri="{FF2B5EF4-FFF2-40B4-BE49-F238E27FC236}">
                <a16:creationId xmlns:a16="http://schemas.microsoft.com/office/drawing/2014/main" id="{CD7B1342-0F76-4744-A4E1-EE6987C51E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3039" y="1794815"/>
            <a:ext cx="2318952" cy="2635077"/>
          </a:xfrm>
          <a:prstGeom prst="rect">
            <a:avLst/>
          </a:prstGeom>
        </p:spPr>
      </p:pic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5168CADC-1E7E-2B4D-9DA4-C90B53896BE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7117"/>
          <a:stretch/>
        </p:blipFill>
        <p:spPr>
          <a:xfrm>
            <a:off x="8287264" y="1417529"/>
            <a:ext cx="1164390" cy="3541022"/>
          </a:xfrm>
          <a:prstGeom prst="rect">
            <a:avLst/>
          </a:prstGeom>
        </p:spPr>
      </p:pic>
      <p:pic>
        <p:nvPicPr>
          <p:cNvPr id="13" name="Graphic 12" descr="Paper">
            <a:extLst>
              <a:ext uri="{FF2B5EF4-FFF2-40B4-BE49-F238E27FC236}">
                <a16:creationId xmlns:a16="http://schemas.microsoft.com/office/drawing/2014/main" id="{A1498F1D-E3CF-1340-A9DC-19A390CEF4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59859" y="5489805"/>
            <a:ext cx="914400" cy="914400"/>
          </a:xfrm>
          <a:prstGeom prst="rect">
            <a:avLst/>
          </a:prstGeom>
        </p:spPr>
      </p:pic>
      <p:pic>
        <p:nvPicPr>
          <p:cNvPr id="14" name="Graphic 13" descr="Paper">
            <a:extLst>
              <a:ext uri="{FF2B5EF4-FFF2-40B4-BE49-F238E27FC236}">
                <a16:creationId xmlns:a16="http://schemas.microsoft.com/office/drawing/2014/main" id="{5248824E-05BC-D54D-9ED9-929B2FACDC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12259" y="5568063"/>
            <a:ext cx="914400" cy="914400"/>
          </a:xfrm>
          <a:prstGeom prst="rect">
            <a:avLst/>
          </a:prstGeom>
        </p:spPr>
      </p:pic>
      <p:pic>
        <p:nvPicPr>
          <p:cNvPr id="15" name="Graphic 14" descr="Paper">
            <a:extLst>
              <a:ext uri="{FF2B5EF4-FFF2-40B4-BE49-F238E27FC236}">
                <a16:creationId xmlns:a16="http://schemas.microsoft.com/office/drawing/2014/main" id="{E8EC11C3-8735-484B-B988-EF5CEA0DEE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64659" y="4958551"/>
            <a:ext cx="914400" cy="1188935"/>
          </a:xfrm>
          <a:prstGeom prst="rect">
            <a:avLst/>
          </a:prstGeom>
        </p:spPr>
      </p:pic>
      <p:pic>
        <p:nvPicPr>
          <p:cNvPr id="16" name="Graphic 15" descr="Paper">
            <a:extLst>
              <a:ext uri="{FF2B5EF4-FFF2-40B4-BE49-F238E27FC236}">
                <a16:creationId xmlns:a16="http://schemas.microsoft.com/office/drawing/2014/main" id="{69D8C7C7-02B7-E943-9A81-B55B134AF4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17059" y="5774007"/>
            <a:ext cx="914400" cy="914400"/>
          </a:xfrm>
          <a:prstGeom prst="rect">
            <a:avLst/>
          </a:prstGeom>
        </p:spPr>
      </p:pic>
      <p:pic>
        <p:nvPicPr>
          <p:cNvPr id="18" name="Graphic 17" descr="Database">
            <a:extLst>
              <a:ext uri="{FF2B5EF4-FFF2-40B4-BE49-F238E27FC236}">
                <a16:creationId xmlns:a16="http://schemas.microsoft.com/office/drawing/2014/main" id="{C5C09214-28BA-AC40-8DC4-8B19FB19FC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90886" y="5097791"/>
            <a:ext cx="1437504" cy="143750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D1FA5C9-EF28-7A43-834E-B2A4EAAA0503}"/>
              </a:ext>
            </a:extLst>
          </p:cNvPr>
          <p:cNvSpPr txBox="1"/>
          <p:nvPr/>
        </p:nvSpPr>
        <p:spPr>
          <a:xfrm>
            <a:off x="72081" y="1768730"/>
            <a:ext cx="359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</a:t>
            </a:r>
            <a:r>
              <a:rPr lang="en-KR" dirty="0"/>
              <a:t>ttp://www.yjlee.com/member/list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A641CE-C4F3-0949-AE86-98A7AEF609FD}"/>
              </a:ext>
            </a:extLst>
          </p:cNvPr>
          <p:cNvSpPr/>
          <p:nvPr/>
        </p:nvSpPr>
        <p:spPr>
          <a:xfrm>
            <a:off x="72081" y="518984"/>
            <a:ext cx="4191000" cy="616942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EC2125-8517-054A-A107-2E73D9445196}"/>
              </a:ext>
            </a:extLst>
          </p:cNvPr>
          <p:cNvSpPr/>
          <p:nvPr/>
        </p:nvSpPr>
        <p:spPr>
          <a:xfrm>
            <a:off x="6876534" y="518984"/>
            <a:ext cx="5243385" cy="616942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0AA3AB-21BD-6B48-9C96-04B2D757832C}"/>
              </a:ext>
            </a:extLst>
          </p:cNvPr>
          <p:cNvSpPr txBox="1"/>
          <p:nvPr/>
        </p:nvSpPr>
        <p:spPr>
          <a:xfrm>
            <a:off x="1006046" y="602216"/>
            <a:ext cx="232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Java Client Application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7EB32C-E5CA-D345-93B9-87EA4BB52F89}"/>
              </a:ext>
            </a:extLst>
          </p:cNvPr>
          <p:cNvSpPr txBox="1"/>
          <p:nvPr/>
        </p:nvSpPr>
        <p:spPr>
          <a:xfrm>
            <a:off x="8469924" y="623351"/>
            <a:ext cx="243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Java Server Application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4C01CA7C-D87B-1243-82F6-E2556E6AF554}"/>
              </a:ext>
            </a:extLst>
          </p:cNvPr>
          <p:cNvSpPr/>
          <p:nvPr/>
        </p:nvSpPr>
        <p:spPr>
          <a:xfrm>
            <a:off x="3006811" y="2360141"/>
            <a:ext cx="4905632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Request</a:t>
            </a:r>
            <a:endParaRPr lang="en-KR" dirty="0"/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04F6553A-018E-5448-8F4E-54A83FF7EEFC}"/>
              </a:ext>
            </a:extLst>
          </p:cNvPr>
          <p:cNvSpPr/>
          <p:nvPr/>
        </p:nvSpPr>
        <p:spPr>
          <a:xfrm>
            <a:off x="3006811" y="3242102"/>
            <a:ext cx="4905632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Response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34B625-E70B-4944-8582-B2F36818CA31}"/>
              </a:ext>
            </a:extLst>
          </p:cNvPr>
          <p:cNvSpPr txBox="1"/>
          <p:nvPr/>
        </p:nvSpPr>
        <p:spPr>
          <a:xfrm>
            <a:off x="8740741" y="52934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list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42C503-93FE-CE41-934C-347AAEF63FAF}"/>
              </a:ext>
            </a:extLst>
          </p:cNvPr>
          <p:cNvSpPr txBox="1"/>
          <p:nvPr/>
        </p:nvSpPr>
        <p:spPr>
          <a:xfrm>
            <a:off x="9255488" y="5300701"/>
            <a:ext cx="86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code</a:t>
            </a:r>
            <a:endParaRPr lang="en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8A44A0-F271-EC45-82EF-B467600AB4A6}"/>
              </a:ext>
            </a:extLst>
          </p:cNvPr>
          <p:cNvSpPr txBox="1"/>
          <p:nvPr/>
        </p:nvSpPr>
        <p:spPr>
          <a:xfrm>
            <a:off x="8412259" y="300269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Web Server</a:t>
            </a:r>
            <a:endParaRPr lang="en-KR" dirty="0">
              <a:solidFill>
                <a:schemeClr val="bg1"/>
              </a:solidFill>
            </a:endParaRPr>
          </a:p>
        </p:txBody>
      </p:sp>
      <p:pic>
        <p:nvPicPr>
          <p:cNvPr id="36" name="Graphic 35" descr="Computer">
            <a:extLst>
              <a:ext uri="{FF2B5EF4-FFF2-40B4-BE49-F238E27FC236}">
                <a16:creationId xmlns:a16="http://schemas.microsoft.com/office/drawing/2014/main" id="{5E9B3DC0-1A24-4248-B285-9D8855C7BBC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67117"/>
          <a:stretch/>
        </p:blipFill>
        <p:spPr>
          <a:xfrm>
            <a:off x="10548237" y="1417529"/>
            <a:ext cx="1164390" cy="354102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46C2FA9-1F2D-E740-AF2A-B3B243430F94}"/>
              </a:ext>
            </a:extLst>
          </p:cNvPr>
          <p:cNvSpPr txBox="1"/>
          <p:nvPr/>
        </p:nvSpPr>
        <p:spPr>
          <a:xfrm>
            <a:off x="10673232" y="300269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WAS Server</a:t>
            </a:r>
            <a:endParaRPr lang="en-KR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F2F6F1-BFD0-564F-A9DC-2941F7969F2B}"/>
              </a:ext>
            </a:extLst>
          </p:cNvPr>
          <p:cNvSpPr txBox="1"/>
          <p:nvPr/>
        </p:nvSpPr>
        <p:spPr>
          <a:xfrm>
            <a:off x="5138349" y="1610149"/>
            <a:ext cx="6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HTTP</a:t>
            </a:r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804C3B8A-0BA5-A149-8AEF-CBD71FFF7DBC}"/>
              </a:ext>
            </a:extLst>
          </p:cNvPr>
          <p:cNvSpPr/>
          <p:nvPr/>
        </p:nvSpPr>
        <p:spPr>
          <a:xfrm>
            <a:off x="8456931" y="4352243"/>
            <a:ext cx="457200" cy="621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1" name="Bent Arrow 40">
            <a:extLst>
              <a:ext uri="{FF2B5EF4-FFF2-40B4-BE49-F238E27FC236}">
                <a16:creationId xmlns:a16="http://schemas.microsoft.com/office/drawing/2014/main" id="{E9D127EA-B198-BF49-B576-6FF571C0C0CC}"/>
              </a:ext>
            </a:extLst>
          </p:cNvPr>
          <p:cNvSpPr/>
          <p:nvPr/>
        </p:nvSpPr>
        <p:spPr>
          <a:xfrm>
            <a:off x="8964827" y="3112851"/>
            <a:ext cx="1583410" cy="1828800"/>
          </a:xfrm>
          <a:prstGeom prst="bentArrow">
            <a:avLst>
              <a:gd name="adj1" fmla="val 12967"/>
              <a:gd name="adj2" fmla="val 13748"/>
              <a:gd name="adj3" fmla="val 15635"/>
              <a:gd name="adj4" fmla="val 25918"/>
            </a:avLst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2AE3250E-9E0E-1A4D-9314-BBDD83AFC23F}"/>
              </a:ext>
            </a:extLst>
          </p:cNvPr>
          <p:cNvSpPr/>
          <p:nvPr/>
        </p:nvSpPr>
        <p:spPr>
          <a:xfrm>
            <a:off x="10906896" y="4368697"/>
            <a:ext cx="457200" cy="621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86D3DF-3B9B-3947-BC19-3C4E3C223384}"/>
              </a:ext>
            </a:extLst>
          </p:cNvPr>
          <p:cNvSpPr txBox="1"/>
          <p:nvPr/>
        </p:nvSpPr>
        <p:spPr>
          <a:xfrm>
            <a:off x="9586551" y="3161779"/>
            <a:ext cx="86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code’</a:t>
            </a:r>
            <a:endParaRPr lang="en-K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01B4FC-1486-754E-ACCE-FA8EA5ECAF1E}"/>
              </a:ext>
            </a:extLst>
          </p:cNvPr>
          <p:cNvSpPr/>
          <p:nvPr/>
        </p:nvSpPr>
        <p:spPr>
          <a:xfrm>
            <a:off x="8036013" y="1979481"/>
            <a:ext cx="3912973" cy="260178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A57B51-D3B4-CE49-BED2-87249F74FB04}"/>
              </a:ext>
            </a:extLst>
          </p:cNvPr>
          <p:cNvSpPr txBox="1"/>
          <p:nvPr/>
        </p:nvSpPr>
        <p:spPr>
          <a:xfrm>
            <a:off x="9067169" y="1516036"/>
            <a:ext cx="190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</a:t>
            </a:r>
            <a:r>
              <a:rPr lang="en-KR" b="1" dirty="0"/>
              <a:t>un environment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548682-34E5-174D-B81F-617645040B72}"/>
              </a:ext>
            </a:extLst>
          </p:cNvPr>
          <p:cNvSpPr txBox="1"/>
          <p:nvPr/>
        </p:nvSpPr>
        <p:spPr>
          <a:xfrm>
            <a:off x="6852852" y="5154863"/>
            <a:ext cx="2026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</a:t>
            </a:r>
            <a:r>
              <a:rPr lang="en-KR" b="1" dirty="0"/>
              <a:t>erver application</a:t>
            </a:r>
          </a:p>
          <a:p>
            <a:r>
              <a:rPr lang="en-US" altLang="ko-KR" b="1" dirty="0"/>
              <a:t>(= servlet)</a:t>
            </a:r>
            <a:endParaRPr lang="en-KR" b="1" dirty="0"/>
          </a:p>
        </p:txBody>
      </p:sp>
    </p:spTree>
    <p:extLst>
      <p:ext uri="{BB962C8B-B14F-4D97-AF65-F5344CB8AC3E}">
        <p14:creationId xmlns:p14="http://schemas.microsoft.com/office/powerpoint/2010/main" val="52184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76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YOUNGJIN LEE</dc:creator>
  <cp:lastModifiedBy>YOUNGJIN LEE</cp:lastModifiedBy>
  <cp:revision>6</cp:revision>
  <dcterms:created xsi:type="dcterms:W3CDTF">2020-07-14T12:00:45Z</dcterms:created>
  <dcterms:modified xsi:type="dcterms:W3CDTF">2020-07-14T12:58:42Z</dcterms:modified>
</cp:coreProperties>
</file>