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72" r:id="rId12"/>
    <p:sldId id="269" r:id="rId13"/>
    <p:sldId id="266" r:id="rId14"/>
    <p:sldId id="274" r:id="rId15"/>
    <p:sldId id="273" r:id="rId16"/>
    <p:sldId id="267" r:id="rId17"/>
    <p:sldId id="270" r:id="rId18"/>
    <p:sldId id="271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50D78-4842-4DE1-B35D-5FD488D4D596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1B7B-F9EB-43FD-9B70-C6DFF92919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1B7B-F9EB-43FD-9B70-C6DFF929193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lorenz/libuv-dox/" TargetMode="External"/><Relationship Id="rId2" Type="http://schemas.openxmlformats.org/officeDocument/2006/relationships/hyperlink" Target="https://github.com/libuv/libu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libuv.org/en/v1.x/" TargetMode="External"/><Relationship Id="rId4" Type="http://schemas.openxmlformats.org/officeDocument/2006/relationships/hyperlink" Target="https://github.com/nikhilm/uvbook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ibuv/libu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 err="1" smtClean="0">
                <a:latin typeface="Arial Black" pitchFamily="34" charset="0"/>
              </a:rPr>
              <a:t>Libuv</a:t>
            </a:r>
            <a:r>
              <a:rPr lang="en-US" altLang="zh-CN" sz="4800" dirty="0" smtClean="0">
                <a:latin typeface="Arial Black" pitchFamily="34" charset="0"/>
              </a:rPr>
              <a:t> usages &amp; internals</a:t>
            </a:r>
            <a:endParaRPr lang="zh-CN" altLang="en-US" sz="4800" dirty="0">
              <a:latin typeface="Arial Black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5000636"/>
            <a:ext cx="6400800" cy="685808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牟卫洋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usages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A simple example – </a:t>
            </a:r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uvcat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(cont.)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54" y="2181227"/>
            <a:ext cx="54387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54" y="4967309"/>
            <a:ext cx="61722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usages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		 </a:t>
            </a:r>
            <a:r>
              <a:rPr lang="en-US" sz="2000" u="sng" dirty="0" smtClean="0">
                <a:latin typeface="Arial Black" pitchFamily="34" charset="0"/>
                <a:cs typeface="Courier New" pitchFamily="49" charset="0"/>
              </a:rPr>
              <a:t>Normal BIO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	          VS 	         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sz="2000" u="sng" dirty="0" smtClean="0">
                <a:latin typeface="Arial Black" pitchFamily="34" charset="0"/>
                <a:cs typeface="Courier New" pitchFamily="49" charset="0"/>
              </a:rPr>
              <a:t> AIO</a:t>
            </a:r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43" y="3357562"/>
            <a:ext cx="2333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52" y="2214554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 rot="5400000">
            <a:off x="2429654" y="4071148"/>
            <a:ext cx="3714776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internals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How cross-platform?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r>
              <a:rPr lang="en-US" sz="1800" dirty="0" smtClean="0">
                <a:latin typeface="Arial Black" pitchFamily="34" charset="0"/>
              </a:rPr>
              <a:t>For compilation, use cross-platform GYP build too</a:t>
            </a:r>
            <a:r>
              <a:rPr lang="en-US" altLang="zh-CN" sz="1800" dirty="0" smtClean="0">
                <a:latin typeface="Arial Black" pitchFamily="34" charset="0"/>
              </a:rPr>
              <a:t>l</a:t>
            </a:r>
            <a:endParaRPr lang="en-US" sz="1800" dirty="0" smtClean="0">
              <a:latin typeface="Arial Black" pitchFamily="34" charset="0"/>
            </a:endParaRPr>
          </a:p>
          <a:p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For asynchronous I/Os, use Unix </a:t>
            </a:r>
            <a:r>
              <a:rPr lang="en-US" sz="1800" dirty="0" err="1" smtClean="0">
                <a:latin typeface="Arial Black" pitchFamily="34" charset="0"/>
                <a:cs typeface="Courier New" pitchFamily="49" charset="0"/>
              </a:rPr>
              <a:t>libev</a:t>
            </a:r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 and Windows IOCP</a:t>
            </a:r>
          </a:p>
          <a:p>
            <a:pPr lvl="1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 Linux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epoll_wait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sycall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Kqueue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 Mac OS X and other BSDs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kevent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Pollset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 IBM-AIX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pollset_poll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Event ports for Sun-Solaris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port_getn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IOCP for Windows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GetQueueCompletionStatus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For </a:t>
            </a:r>
            <a:r>
              <a:rPr lang="en-US" sz="1800" dirty="0" err="1" smtClean="0">
                <a:latin typeface="Arial Black" pitchFamily="34" charset="0"/>
                <a:cs typeface="Courier New" pitchFamily="49" charset="0"/>
              </a:rPr>
              <a:t>threadpoll</a:t>
            </a:r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, use high-level abstracted APIs + MT libraries</a:t>
            </a:r>
          </a:p>
          <a:p>
            <a:pPr lvl="1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Pthread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 POSIX Unix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uv_thread_create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Built-in MT APIs for Windows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uv_thread_create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beginthreadex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internals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Event-driven model</a:t>
            </a:r>
          </a:p>
          <a:p>
            <a:pPr>
              <a:buNone/>
            </a:pP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	</a:t>
            </a:r>
          </a:p>
          <a:p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Components</a:t>
            </a:r>
            <a:r>
              <a:rPr lang="en-US" sz="1600" dirty="0" smtClean="0">
                <a:latin typeface="Arial Black" pitchFamily="34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600" dirty="0" smtClean="0">
                <a:latin typeface="Arial Black" pitchFamily="34" charset="0"/>
                <a:cs typeface="Courier New" pitchFamily="49" charset="0"/>
              </a:rPr>
              <a:t>Registered callbacks</a:t>
            </a:r>
          </a:p>
          <a:p>
            <a:pPr lvl="1"/>
            <a:r>
              <a:rPr lang="en-US" sz="1600" dirty="0" smtClean="0">
                <a:latin typeface="Arial Black" pitchFamily="34" charset="0"/>
                <a:cs typeface="Courier New" pitchFamily="49" charset="0"/>
              </a:rPr>
              <a:t>Event queues</a:t>
            </a:r>
          </a:p>
          <a:p>
            <a:pPr lvl="1"/>
            <a:r>
              <a:rPr lang="en-US" sz="1600" dirty="0" smtClean="0">
                <a:latin typeface="Arial Black" pitchFamily="34" charset="0"/>
                <a:cs typeface="Courier New" pitchFamily="49" charset="0"/>
              </a:rPr>
              <a:t>Poll mechanism</a:t>
            </a:r>
          </a:p>
          <a:p>
            <a:pPr>
              <a:buNone/>
            </a:pPr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r>
              <a:rPr lang="en-US" sz="1800" dirty="0" smtClean="0">
                <a:latin typeface="Arial Black" pitchFamily="34" charset="0"/>
                <a:cs typeface="Arial" pitchFamily="34" charset="0"/>
              </a:rPr>
              <a:t>Steps</a:t>
            </a:r>
            <a:endParaRPr lang="en-US" sz="1600" dirty="0" smtClean="0">
              <a:latin typeface="Arial Black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1. registered callback</a:t>
            </a:r>
          </a:p>
          <a:p>
            <a:pPr>
              <a:buNone/>
            </a:pP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2. add to queue </a:t>
            </a:r>
            <a:r>
              <a:rPr lang="en-US" altLang="zh-CN" sz="1400" dirty="0" smtClean="0">
                <a:latin typeface="Arial Black" pitchFamily="34" charset="0"/>
                <a:cs typeface="Arial" pitchFamily="34" charset="0"/>
              </a:rPr>
              <a:t>when </a:t>
            </a: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event happens </a:t>
            </a:r>
          </a:p>
          <a:p>
            <a:pPr>
              <a:buNone/>
            </a:pP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3. poll queues in loop</a:t>
            </a:r>
          </a:p>
          <a:p>
            <a:pPr>
              <a:buNone/>
            </a:pP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4. call registered callbacks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772181" cy="421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internals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FS event-driven model</a:t>
            </a:r>
          </a:p>
          <a:p>
            <a:endParaRPr lang="en-US" altLang="zh-CN" sz="2000" dirty="0" smtClean="0">
              <a:latin typeface="Arial Black" pitchFamily="34" charset="0"/>
              <a:cs typeface="Courier New" pitchFamily="49" charset="0"/>
            </a:endParaRPr>
          </a:p>
          <a:p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Components</a:t>
            </a:r>
          </a:p>
          <a:p>
            <a:pPr lvl="1"/>
            <a:r>
              <a:rPr lang="en-US" altLang="zh-CN" sz="1600" dirty="0" smtClean="0">
                <a:latin typeface="Arial Black" pitchFamily="34" charset="0"/>
                <a:cs typeface="Courier New" pitchFamily="49" charset="0"/>
              </a:rPr>
              <a:t>Blocking FS Operations: </a:t>
            </a:r>
            <a:r>
              <a:rPr lang="en-US" altLang="zh-CN" sz="1600" u="sng" dirty="0" smtClean="0">
                <a:latin typeface="Arial Black" pitchFamily="34" charset="0"/>
                <a:cs typeface="Courier New" pitchFamily="49" charset="0"/>
              </a:rPr>
              <a:t>worker threads in </a:t>
            </a:r>
            <a:r>
              <a:rPr lang="en-US" altLang="zh-CN" sz="1600" u="sng" dirty="0" err="1" smtClean="0">
                <a:latin typeface="Arial Black" pitchFamily="34" charset="0"/>
                <a:cs typeface="Courier New" pitchFamily="49" charset="0"/>
              </a:rPr>
              <a:t>threadpoll</a:t>
            </a:r>
            <a:endParaRPr lang="en-US" altLang="zh-CN" sz="1600" u="sng" dirty="0" smtClean="0">
              <a:latin typeface="Arial Black" pitchFamily="34" charset="0"/>
              <a:cs typeface="Courier New" pitchFamily="49" charset="0"/>
            </a:endParaRPr>
          </a:p>
          <a:p>
            <a:pPr lvl="1"/>
            <a:r>
              <a:rPr lang="en-US" altLang="zh-CN" sz="1600" dirty="0" smtClean="0">
                <a:latin typeface="Arial Black" pitchFamily="34" charset="0"/>
                <a:cs typeface="Courier New" pitchFamily="49" charset="0"/>
              </a:rPr>
              <a:t>Event loop: </a:t>
            </a:r>
            <a:r>
              <a:rPr lang="en-US" altLang="zh-CN" sz="1600" u="sng" dirty="0" smtClean="0">
                <a:latin typeface="Arial Black" pitchFamily="34" charset="0"/>
                <a:cs typeface="Courier New" pitchFamily="49" charset="0"/>
              </a:rPr>
              <a:t>main thread</a:t>
            </a:r>
          </a:p>
          <a:p>
            <a:pPr lvl="1"/>
            <a:r>
              <a:rPr lang="en-US" altLang="zh-CN" sz="1600" dirty="0" smtClean="0">
                <a:latin typeface="Arial Black" pitchFamily="34" charset="0"/>
                <a:cs typeface="Courier New" pitchFamily="49" charset="0"/>
              </a:rPr>
              <a:t>Inner-Thread Communication : </a:t>
            </a:r>
            <a:r>
              <a:rPr lang="en-US" altLang="zh-CN" sz="1600" u="sng" dirty="0" smtClean="0">
                <a:latin typeface="Arial Black" pitchFamily="34" charset="0"/>
                <a:cs typeface="Courier New" pitchFamily="49" charset="0"/>
              </a:rPr>
              <a:t>pipe-based </a:t>
            </a:r>
            <a:r>
              <a:rPr lang="en-US" altLang="zh-CN" sz="1600" u="sng" dirty="0" err="1" smtClean="0">
                <a:latin typeface="Arial Black" pitchFamily="34" charset="0"/>
                <a:cs typeface="Courier New" pitchFamily="49" charset="0"/>
              </a:rPr>
              <a:t>async</a:t>
            </a:r>
            <a:r>
              <a:rPr lang="en-US" altLang="zh-CN" sz="1600" u="sng" dirty="0" smtClean="0">
                <a:latin typeface="Arial Black" pitchFamily="34" charset="0"/>
                <a:cs typeface="Courier New" pitchFamily="49" charset="0"/>
              </a:rPr>
              <a:t> 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internals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119956" cy="538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internals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1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FS event-driven model (cont.) 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Steps and source code trace</a:t>
            </a:r>
          </a:p>
          <a:p>
            <a:endParaRPr lang="en-US" altLang="zh-CN" sz="1900" i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1. 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submit work to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threadpoll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, register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fs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cb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, create threads</a:t>
            </a:r>
            <a:r>
              <a:rPr lang="zh-CN" altLang="en-US" sz="1400" dirty="0" smtClean="0">
                <a:latin typeface="Arial Black" pitchFamily="34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and init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threadpoll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wq</a:t>
            </a:r>
            <a:endParaRPr lang="en-US" altLang="zh-CN" sz="1400" dirty="0" smtClean="0">
              <a:latin typeface="Arial Black" pitchFamily="34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uv_fs_XXX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(CB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) -&gt; POST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uv__work_submit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uv__fs_work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uv__fs_done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2. 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init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async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handle and its pipe, add it in loop watcher queue</a:t>
            </a:r>
          </a:p>
          <a:p>
            <a:pPr marL="457200" indent="-457200">
              <a:buNone/>
            </a:pPr>
            <a:r>
              <a:rPr lang="en-US" altLang="zh-CN" sz="14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uv_loop_init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uv_async_init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uv__async_start</a:t>
            </a:r>
            <a:endParaRPr lang="zh-CN" alt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3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. traverse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watcher_queue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, add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pipefd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in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fd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</a:t>
            </a:r>
          </a:p>
          <a:p>
            <a:pPr marL="457200" indent="-457200"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setuv_run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uv__epoll_ctl</a:t>
            </a:r>
            <a:endParaRPr lang="zh-CN" alt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4. execute worker, traverse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wq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, call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uv__fs_work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, write pipe, add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wq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in loop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wq</a:t>
            </a:r>
            <a:endParaRPr lang="zh-CN" altLang="en-US" sz="1400" dirty="0" smtClean="0">
              <a:latin typeface="Arial Black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worker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uv__fs_work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uv__async_send</a:t>
            </a:r>
            <a:endParaRPr lang="zh-CN" alt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5. poll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fd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set, call registered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fs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cb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finally</a:t>
            </a:r>
            <a:endParaRPr lang="zh-CN" altLang="en-US" sz="1400" dirty="0" smtClean="0">
              <a:latin typeface="Arial Black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uv__async_io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uv__async_event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uv__work_done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uv__fs_done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cb</a:t>
            </a:r>
            <a:endParaRPr lang="zh-CN" alt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Black" pitchFamily="34" charset="0"/>
              </a:rPr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1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Arial Black" pitchFamily="34" charset="0"/>
                <a:cs typeface="Courier New" pitchFamily="49" charset="0"/>
              </a:rPr>
              <a:t>epoll</a:t>
            </a:r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 is NIO or AIO ?</a:t>
            </a:r>
          </a:p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What is the relationship between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epoll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and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?</a:t>
            </a:r>
          </a:p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What is the difference between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libev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and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?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Black" pitchFamily="34" charset="0"/>
              </a:rPr>
              <a:t>References</a:t>
            </a:r>
            <a:endParaRPr lang="zh-CN" altLang="en-US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1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 source code</a:t>
            </a:r>
          </a:p>
          <a:p>
            <a:pPr>
              <a:buNone/>
            </a:pPr>
            <a:r>
              <a:rPr lang="en-US" altLang="zh-CN" sz="1600" dirty="0" smtClean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https://github.com/libuv/libuv</a:t>
            </a: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uvbook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(intro </a:t>
            </a:r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ebook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, examples and ex-examples)</a:t>
            </a:r>
          </a:p>
          <a:p>
            <a:pPr>
              <a:buNone/>
            </a:pP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http://nikhilm.github.io/uvbook/An%20Introduction%20to%20libuv.pdf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4"/>
              </a:rPr>
              <a:t>https://github.com/nikhilm/uvbook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https://github.com/thlorenz/libuv-dox/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official API documentatio</a:t>
            </a:r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n</a:t>
            </a:r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5"/>
              </a:rPr>
              <a:t>http://docs.libuv.org/en/v1.x/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>
              <a:latin typeface="Arial Black" pitchFamily="34" charset="0"/>
            </a:endParaRPr>
          </a:p>
          <a:p>
            <a:pPr algn="ctr">
              <a:buNone/>
            </a:pPr>
            <a:endParaRPr lang="en-US" altLang="zh-CN" dirty="0" smtClean="0">
              <a:latin typeface="Arial Black" pitchFamily="34" charset="0"/>
            </a:endParaRPr>
          </a:p>
          <a:p>
            <a:pPr algn="ctr">
              <a:buNone/>
            </a:pPr>
            <a:r>
              <a:rPr lang="en-US" altLang="zh-CN" dirty="0" smtClean="0">
                <a:latin typeface="Arial Black" pitchFamily="34" charset="0"/>
              </a:rPr>
              <a:t>Thank you !</a:t>
            </a:r>
            <a:endParaRPr lang="zh-CN" alt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Black" pitchFamily="34" charset="0"/>
              </a:rPr>
              <a:t>Contents</a:t>
            </a: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basics</a:t>
            </a:r>
          </a:p>
          <a:p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design overview</a:t>
            </a:r>
          </a:p>
          <a:p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usages</a:t>
            </a:r>
          </a:p>
          <a:p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internals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Questions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References</a:t>
            </a:r>
          </a:p>
          <a:p>
            <a:endParaRPr lang="zh-CN" altLang="en-US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basics</a:t>
            </a: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 Black" pitchFamily="34" charset="0"/>
              </a:rPr>
              <a:t>Blocking VS non-blocking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Synchronous VS asynchronous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BIO, NIO and AIO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Event &amp; callback</a:t>
            </a:r>
          </a:p>
          <a:p>
            <a:r>
              <a:rPr lang="en-US" altLang="zh-CN" sz="2400" dirty="0" err="1" smtClean="0">
                <a:latin typeface="Arial Black" pitchFamily="34" charset="0"/>
              </a:rPr>
              <a:t>epoll</a:t>
            </a:r>
            <a:endParaRPr lang="en-US" altLang="zh-CN" sz="2400" dirty="0" smtClean="0">
              <a:latin typeface="Arial Black" pitchFamily="34" charset="0"/>
            </a:endParaRPr>
          </a:p>
          <a:p>
            <a:endParaRPr lang="en-US" altLang="zh-CN" dirty="0" smtClean="0">
              <a:latin typeface="Arial Black" pitchFamily="34" charset="0"/>
            </a:endParaRPr>
          </a:p>
          <a:p>
            <a:endParaRPr lang="zh-CN" alt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basics</a:t>
            </a: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 Black" pitchFamily="34" charset="0"/>
              </a:rPr>
              <a:t>What is </a:t>
            </a:r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?</a:t>
            </a:r>
            <a:endParaRPr lang="en-US" altLang="zh-CN" sz="2000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Arial Black" pitchFamily="34" charset="0"/>
              </a:rPr>
              <a:t>	</a:t>
            </a:r>
            <a:r>
              <a:rPr lang="en-US" altLang="zh-CN" sz="2000" u="sng" dirty="0" smtClean="0">
                <a:latin typeface="Arial Black" pitchFamily="34" charset="0"/>
              </a:rPr>
              <a:t>multi-platform</a:t>
            </a:r>
            <a:r>
              <a:rPr lang="en-US" altLang="zh-CN" sz="2000" dirty="0" smtClean="0">
                <a:latin typeface="Arial Black" pitchFamily="34" charset="0"/>
              </a:rPr>
              <a:t>  </a:t>
            </a:r>
            <a:r>
              <a:rPr lang="en-US" altLang="zh-CN" sz="2000" u="sng" dirty="0" smtClean="0">
                <a:latin typeface="Arial Black" pitchFamily="34" charset="0"/>
              </a:rPr>
              <a:t>event-driven</a:t>
            </a:r>
            <a:r>
              <a:rPr lang="en-US" altLang="zh-CN" sz="2000" dirty="0" smtClean="0">
                <a:latin typeface="Arial Black" pitchFamily="34" charset="0"/>
              </a:rPr>
              <a:t>  </a:t>
            </a:r>
            <a:r>
              <a:rPr lang="en-US" altLang="zh-CN" sz="2000" u="sng" dirty="0" smtClean="0">
                <a:latin typeface="Arial Black" pitchFamily="34" charset="0"/>
              </a:rPr>
              <a:t>asynchronous I/O library</a:t>
            </a:r>
          </a:p>
          <a:p>
            <a:pPr>
              <a:buNone/>
            </a:pPr>
            <a:endParaRPr lang="en-US" altLang="zh-CN" sz="2000" dirty="0" smtClean="0">
              <a:latin typeface="Arial Black" pitchFamily="34" charset="0"/>
            </a:endParaRPr>
          </a:p>
          <a:p>
            <a:r>
              <a:rPr lang="en-US" altLang="zh-CN" sz="2000" dirty="0" smtClean="0">
                <a:latin typeface="Arial Black" pitchFamily="34" charset="0"/>
              </a:rPr>
              <a:t>Multi-platform</a:t>
            </a:r>
          </a:p>
          <a:p>
            <a:pPr>
              <a:buNone/>
            </a:pPr>
            <a:r>
              <a:rPr lang="en-US" altLang="zh-CN" sz="2000" dirty="0" smtClean="0">
                <a:latin typeface="Arial Black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Unix(Linux/BSDs/AIX/Solaris) and Windows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 Black" pitchFamily="34" charset="0"/>
              </a:rPr>
              <a:t>Event-driven</a:t>
            </a:r>
          </a:p>
          <a:p>
            <a:pPr>
              <a:buNone/>
            </a:pPr>
            <a:r>
              <a:rPr lang="en-US" altLang="zh-CN" sz="2000" dirty="0" smtClean="0">
                <a:latin typeface="Arial Black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register callback for each event, callback will be called after event happens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 Black" pitchFamily="34" charset="0"/>
              </a:rPr>
              <a:t>Asynchronous I/O library</a:t>
            </a:r>
          </a:p>
          <a:p>
            <a:pPr>
              <a:buNone/>
            </a:pPr>
            <a:r>
              <a:rPr lang="en-US" altLang="zh-CN" sz="2000" dirty="0" smtClean="0">
                <a:latin typeface="Arial Black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others include 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libevent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libev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zh-CN" sz="2000" dirty="0" smtClean="0">
              <a:latin typeface="Arial Black" pitchFamily="34" charset="0"/>
            </a:endParaRPr>
          </a:p>
          <a:p>
            <a:endParaRPr lang="zh-CN" alt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basics</a:t>
            </a: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Arial Black" pitchFamily="34" charset="0"/>
              </a:rPr>
              <a:t>Handle</a:t>
            </a:r>
          </a:p>
          <a:p>
            <a:pPr>
              <a:buNone/>
            </a:pPr>
            <a:r>
              <a:rPr lang="en-US" sz="2000" dirty="0" smtClean="0">
                <a:latin typeface="Arial Black" pitchFamily="34" charset="0"/>
                <a:cs typeface="Arial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long-lived objects capable of performing operations while active (get its callback called), such as TCP/UDP, tty and timers</a:t>
            </a:r>
          </a:p>
          <a:p>
            <a:pPr>
              <a:buNone/>
            </a:pP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 Black" pitchFamily="34" charset="0"/>
              </a:rPr>
              <a:t>Request </a:t>
            </a:r>
          </a:p>
          <a:p>
            <a:pPr>
              <a:buNone/>
            </a:pPr>
            <a:r>
              <a:rPr lang="en-US" altLang="zh-CN" sz="1800" dirty="0" smtClean="0">
                <a:latin typeface="Arial Black" pitchFamily="34" charset="0"/>
                <a:cs typeface="Arial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short-lived objects, performed over handles (write/connect) or standalone (getaddrinfo)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design overview</a:t>
            </a:r>
            <a:endParaRPr lang="zh-CN" altLang="en-US" sz="40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966" y="1357298"/>
            <a:ext cx="818700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design overview</a:t>
            </a:r>
            <a:endParaRPr lang="zh-CN" altLang="en-US" sz="4000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342289"/>
            <a:ext cx="4380913" cy="522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usages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Download source code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clone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https://github.com/libuv/libuv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libuv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Arial Black" pitchFamily="34" charset="0"/>
                <a:cs typeface="Courier New" pitchFamily="49" charset="0"/>
              </a:rPr>
              <a:t>Automation or benchmark 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./gyp_uv.py -f ninja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ninja -C out/Debug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out/Debug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./run-tests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./run-benchmarks</a:t>
            </a:r>
          </a:p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Install headers and shared library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autogen.sh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./configure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make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make install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ldconfig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Simple API test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version.c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luv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./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$ 1.8.1-dev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429132"/>
            <a:ext cx="2752725" cy="14382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usages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A simple example – </a:t>
            </a:r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uvcat</a:t>
            </a:r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785786" y="2214571"/>
            <a:ext cx="58007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71959"/>
            <a:ext cx="58388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399</Words>
  <PresentationFormat>全屏显示(4:3)</PresentationFormat>
  <Paragraphs>125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Libuv usages &amp; internals</vt:lpstr>
      <vt:lpstr>Contents</vt:lpstr>
      <vt:lpstr>Libuv basics</vt:lpstr>
      <vt:lpstr>Libuv basics</vt:lpstr>
      <vt:lpstr>Libuv basics</vt:lpstr>
      <vt:lpstr>Libuv design overview</vt:lpstr>
      <vt:lpstr>Libuv design overview</vt:lpstr>
      <vt:lpstr>Libuv usages</vt:lpstr>
      <vt:lpstr>Libuv usages</vt:lpstr>
      <vt:lpstr>Libuv usages</vt:lpstr>
      <vt:lpstr>Libuv usages</vt:lpstr>
      <vt:lpstr>Libuv internals</vt:lpstr>
      <vt:lpstr>Libuv internals</vt:lpstr>
      <vt:lpstr>Libuv internals</vt:lpstr>
      <vt:lpstr>Libuv internals</vt:lpstr>
      <vt:lpstr>Libuv internals</vt:lpstr>
      <vt:lpstr>Questions</vt:lpstr>
      <vt:lpstr>References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Libuv Internals</dc:title>
  <dc:creator>Young</dc:creator>
  <cp:lastModifiedBy>Young</cp:lastModifiedBy>
  <cp:revision>41</cp:revision>
  <dcterms:created xsi:type="dcterms:W3CDTF">2016-03-27T10:18:39Z</dcterms:created>
  <dcterms:modified xsi:type="dcterms:W3CDTF">2016-03-28T12:20:48Z</dcterms:modified>
</cp:coreProperties>
</file>