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209-ADDE-45B6-9C5B-A6F9D2AE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D34C6-E150-4AA9-B27F-8A133206F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0AD1E-20B2-4D1D-B94D-BEAC3F3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B745-449D-4029-AC45-7F389107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6398-AAB1-402B-A122-B4BDE260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62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7767-23D1-4BE9-86F5-ED96AC81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2ADA-453F-4912-A8FE-4133E1C4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8E07-421E-410E-B58D-4B37D532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B5C7-BEE9-43D1-9198-26B06F3D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B377-7D32-4734-BFA4-556ACDB7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43B13-2F52-44DC-8C1F-94D70F075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F1786-E195-4231-BCA4-9A66004F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04B8-FC39-4AFD-B6DF-E4A019F6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FF3E-8052-4F11-AF8C-3957DB96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F111-548C-4505-952B-E6901ADF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6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73A-23B4-44D8-8E7A-30D081C6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6AAF-67D7-4DDF-A190-6577E1E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184C9-8D3D-4FFA-830A-63D2FE2A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1F70-FEAC-44A1-AC11-84880AA5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8CC1-97BA-4034-B9A0-4280FE7A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22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1E7F-B27B-4FC7-9DFC-12B40AB0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07F7-38B5-466A-A10D-D0603E1D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5F99-3A8D-4D71-9EC7-2F41A279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BA1C-F27A-48B3-84BC-BE3E628F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2774-B8B3-4F11-8C1F-A90039D1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0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C01D-D4CF-4383-832C-85DDE5C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675F-27ED-4104-A02B-BC23E329D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21AD8-7DB8-42E3-9C9A-47465986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60D1-65B8-4B01-A6A0-F831A324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AAFA-600C-4384-B043-379781B7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8886D-EDAE-4663-9E13-4F8D69FE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1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8E7C-A759-4DCD-ACF1-A92CF132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EE97-6414-4451-8EC4-C421A539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3E93E-A1CE-4E87-B2F6-D14905E5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ED9B1-8905-4490-AE95-7F3C21A1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855B1-4070-404B-A132-4160A2F03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94DCC-85C6-40B1-93F9-7A7D4033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AEF93-EE5F-40DB-B85F-0B06D8D7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6D704-BBE8-49E6-BC91-C9D7F37C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93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7A82-A506-47A3-BA85-13662C8A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4C7D6-72C6-4398-8D00-CFF6F75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36FC9-A73F-43CD-AF32-D443E0A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01370-86D6-4A18-9516-BCBC10E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72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56DF8-8D2C-4BA0-A521-158FE2C7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78415-B564-45ED-B740-0672FD1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2818D-6F75-43D5-9937-BC99A033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53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ADF-EE79-4139-A25D-1F5E2F5E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94E9-0B9A-4F4D-947E-E4016ACA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DFF0-EEFF-4152-BBC4-6C6114DB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65E7-4636-424F-8A2B-8C8F4163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70EE-2C77-48CF-A69E-C847EA09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426-C74A-4880-8150-690EF69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9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5866-D813-4F0A-B18E-8DA2E11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DCD0-FF92-4CF0-8B92-9B0C36F5A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E1A29-7F3F-4928-87A0-0556FE02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22E5-8D98-4FBF-81E5-BA90FB3A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DDBC7-627C-4939-B97D-0A2E10DF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0CBF4-A10C-4474-AFC4-CE1F1D2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8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ECEB3-13A2-4791-88F2-3702A77E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3DB9-91FC-4F34-8800-050066B0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7BAF-5D15-4178-8743-B928E3D87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4B2C-11EF-4E1F-92A7-D04115CBF0C2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2422-4391-4A1A-B754-4B1DCC88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8E9C-4C5B-4652-8E67-5487B9062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3B7D-1ED3-44E7-BF74-C807A17C9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0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D4E5CD-1AF0-41C8-8E9E-1256C502103E}"/>
              </a:ext>
            </a:extLst>
          </p:cNvPr>
          <p:cNvGrpSpPr/>
          <p:nvPr/>
        </p:nvGrpSpPr>
        <p:grpSpPr>
          <a:xfrm>
            <a:off x="4294705" y="1723862"/>
            <a:ext cx="4053510" cy="3427850"/>
            <a:chOff x="3868824" y="1601156"/>
            <a:chExt cx="4053510" cy="34278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1C2114-87B4-43E7-81C6-BA869E5FD9AB}"/>
                </a:ext>
              </a:extLst>
            </p:cNvPr>
            <p:cNvCxnSpPr>
              <a:cxnSpLocks/>
            </p:cNvCxnSpPr>
            <p:nvPr/>
          </p:nvCxnSpPr>
          <p:spPr>
            <a:xfrm>
              <a:off x="6338813" y="4170021"/>
              <a:ext cx="332492" cy="275690"/>
            </a:xfrm>
            <a:prstGeom prst="line">
              <a:avLst/>
            </a:prstGeom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469F79-E126-4491-9E2E-A8F6F7E3F6BC}"/>
                </a:ext>
              </a:extLst>
            </p:cNvPr>
            <p:cNvSpPr/>
            <p:nvPr/>
          </p:nvSpPr>
          <p:spPr>
            <a:xfrm>
              <a:off x="6647387" y="4255386"/>
              <a:ext cx="914400" cy="324665"/>
            </a:xfrm>
            <a:custGeom>
              <a:avLst/>
              <a:gdLst>
                <a:gd name="connsiteX0" fmla="*/ 0 w 914400"/>
                <a:gd name="connsiteY0" fmla="*/ 160020 h 324665"/>
                <a:gd name="connsiteX1" fmla="*/ 502920 w 914400"/>
                <a:gd name="connsiteY1" fmla="*/ 320040 h 324665"/>
                <a:gd name="connsiteX2" fmla="*/ 914400 w 914400"/>
                <a:gd name="connsiteY2" fmla="*/ 0 h 3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24665">
                  <a:moveTo>
                    <a:pt x="0" y="160020"/>
                  </a:moveTo>
                  <a:cubicBezTo>
                    <a:pt x="175260" y="253365"/>
                    <a:pt x="350520" y="346710"/>
                    <a:pt x="502920" y="320040"/>
                  </a:cubicBezTo>
                  <a:cubicBezTo>
                    <a:pt x="655320" y="293370"/>
                    <a:pt x="784860" y="146685"/>
                    <a:pt x="91440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DC7A091-4713-4432-A312-C3D87E4087C6}"/>
                </a:ext>
              </a:extLst>
            </p:cNvPr>
            <p:cNvSpPr/>
            <p:nvPr/>
          </p:nvSpPr>
          <p:spPr>
            <a:xfrm>
              <a:off x="7538332" y="3687909"/>
              <a:ext cx="223846" cy="568768"/>
            </a:xfrm>
            <a:custGeom>
              <a:avLst/>
              <a:gdLst>
                <a:gd name="connsiteX0" fmla="*/ 0 w 274320"/>
                <a:gd name="connsiteY0" fmla="*/ 617220 h 617220"/>
                <a:gd name="connsiteX1" fmla="*/ 182880 w 274320"/>
                <a:gd name="connsiteY1" fmla="*/ 320040 h 617220"/>
                <a:gd name="connsiteX2" fmla="*/ 274320 w 274320"/>
                <a:gd name="connsiteY2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617220">
                  <a:moveTo>
                    <a:pt x="0" y="617220"/>
                  </a:moveTo>
                  <a:cubicBezTo>
                    <a:pt x="68580" y="520065"/>
                    <a:pt x="137160" y="422910"/>
                    <a:pt x="182880" y="320040"/>
                  </a:cubicBezTo>
                  <a:cubicBezTo>
                    <a:pt x="228600" y="217170"/>
                    <a:pt x="251460" y="108585"/>
                    <a:pt x="27432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D71471-7CE8-4052-853E-C86CFE49F89F}"/>
                </a:ext>
              </a:extLst>
            </p:cNvPr>
            <p:cNvSpPr/>
            <p:nvPr/>
          </p:nvSpPr>
          <p:spPr>
            <a:xfrm rot="19950599">
              <a:off x="5619019" y="1961076"/>
              <a:ext cx="2104572" cy="2946400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0C6DA8D-D396-463B-A184-ACFFB9BFD7C1}"/>
                </a:ext>
              </a:extLst>
            </p:cNvPr>
            <p:cNvSpPr/>
            <p:nvPr/>
          </p:nvSpPr>
          <p:spPr>
            <a:xfrm rot="19950599">
              <a:off x="6296560" y="2113437"/>
              <a:ext cx="1574777" cy="21713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B08417-A999-4CE7-80E3-16CAE3ED8AFB}"/>
                </a:ext>
              </a:extLst>
            </p:cNvPr>
            <p:cNvSpPr/>
            <p:nvPr/>
          </p:nvSpPr>
          <p:spPr>
            <a:xfrm rot="19950599">
              <a:off x="6907373" y="2376963"/>
              <a:ext cx="1014961" cy="132388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21000">
                  <a:schemeClr val="bg1">
                    <a:lumMod val="95000"/>
                  </a:schemeClr>
                </a:gs>
                <a:gs pos="72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AD4753-4E03-4B29-9A34-EBDD64B8EC5F}"/>
                </a:ext>
              </a:extLst>
            </p:cNvPr>
            <p:cNvSpPr/>
            <p:nvPr/>
          </p:nvSpPr>
          <p:spPr>
            <a:xfrm rot="19464236">
              <a:off x="5954784" y="3759109"/>
              <a:ext cx="410873" cy="51780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D712AE-6EE0-4E60-BA32-975BA3FB6BFB}"/>
                </a:ext>
              </a:extLst>
            </p:cNvPr>
            <p:cNvSpPr/>
            <p:nvPr/>
          </p:nvSpPr>
          <p:spPr>
            <a:xfrm rot="312357">
              <a:off x="5613825" y="2503578"/>
              <a:ext cx="319038" cy="53671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2">
                    <a:lumMod val="50000"/>
                  </a:schemeClr>
                </a:gs>
                <a:gs pos="54000">
                  <a:schemeClr val="bg2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798E5E-6547-464B-94FC-CCB4C8354526}"/>
                </a:ext>
              </a:extLst>
            </p:cNvPr>
            <p:cNvSpPr/>
            <p:nvPr/>
          </p:nvSpPr>
          <p:spPr>
            <a:xfrm rot="18829783">
              <a:off x="5454879" y="2296243"/>
              <a:ext cx="176269" cy="222638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2">
                    <a:lumMod val="50000"/>
                  </a:schemeClr>
                </a:gs>
                <a:gs pos="71000">
                  <a:schemeClr val="bg2">
                    <a:lumMod val="50000"/>
                  </a:schemeClr>
                </a:gs>
                <a:gs pos="20000">
                  <a:schemeClr val="bg1">
                    <a:lumMod val="6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6A5F3F4-1B46-468B-9A23-E1E8CA10AC8A}"/>
                </a:ext>
              </a:extLst>
            </p:cNvPr>
            <p:cNvSpPr/>
            <p:nvPr/>
          </p:nvSpPr>
          <p:spPr>
            <a:xfrm rot="2695155" flipH="1">
              <a:off x="4929969" y="2784852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CD2DAF6-C768-4EBA-AC3F-42440B8B07D1}"/>
                </a:ext>
              </a:extLst>
            </p:cNvPr>
            <p:cNvSpPr/>
            <p:nvPr/>
          </p:nvSpPr>
          <p:spPr>
            <a:xfrm rot="2695155" flipH="1">
              <a:off x="5095457" y="2940724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0963151-A730-4675-BD6A-019F03EEB380}"/>
                </a:ext>
              </a:extLst>
            </p:cNvPr>
            <p:cNvSpPr/>
            <p:nvPr/>
          </p:nvSpPr>
          <p:spPr>
            <a:xfrm rot="2695155" flipH="1">
              <a:off x="5246355" y="3090605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FCD0432-DC59-499E-83D1-F8BC6AE8B88A}"/>
                </a:ext>
              </a:extLst>
            </p:cNvPr>
            <p:cNvSpPr/>
            <p:nvPr/>
          </p:nvSpPr>
          <p:spPr>
            <a:xfrm rot="2695155" flipH="1">
              <a:off x="5705308" y="3530354"/>
              <a:ext cx="157935" cy="8563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  <a:gs pos="38772">
                  <a:srgbClr val="E1E2E3"/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DE141B5-2D81-4DC9-9594-6D15B6714ED1}"/>
                </a:ext>
              </a:extLst>
            </p:cNvPr>
            <p:cNvSpPr/>
            <p:nvPr/>
          </p:nvSpPr>
          <p:spPr>
            <a:xfrm rot="2695155" flipH="1">
              <a:off x="5930057" y="3747164"/>
              <a:ext cx="157935" cy="8563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  <a:gs pos="38772">
                  <a:srgbClr val="E1E2E3"/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BBB3892-C191-45DD-83E3-5D40B3974519}"/>
                </a:ext>
              </a:extLst>
            </p:cNvPr>
            <p:cNvSpPr/>
            <p:nvPr/>
          </p:nvSpPr>
          <p:spPr>
            <a:xfrm rot="2695155" flipH="1">
              <a:off x="6159091" y="3965344"/>
              <a:ext cx="157935" cy="8563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</a:schemeClr>
                </a:gs>
                <a:gs pos="38772">
                  <a:srgbClr val="E1E2E3"/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5314EE-6FE5-423F-A13B-E65BE3FD40C6}"/>
                </a:ext>
              </a:extLst>
            </p:cNvPr>
            <p:cNvGrpSpPr/>
            <p:nvPr/>
          </p:nvGrpSpPr>
          <p:grpSpPr>
            <a:xfrm>
              <a:off x="4519087" y="2491845"/>
              <a:ext cx="406329" cy="241842"/>
              <a:chOff x="5471532" y="2491845"/>
              <a:chExt cx="406329" cy="2418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CF14E20-6911-479C-B01F-FD627A459D0C}"/>
                  </a:ext>
                </a:extLst>
              </p:cNvPr>
              <p:cNvSpPr/>
              <p:nvPr/>
            </p:nvSpPr>
            <p:spPr>
              <a:xfrm rot="2695155" flipH="1">
                <a:off x="5471532" y="2491845"/>
                <a:ext cx="327882" cy="192416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Flowchart: Manual Operation 49">
                <a:extLst>
                  <a:ext uri="{FF2B5EF4-FFF2-40B4-BE49-F238E27FC236}">
                    <a16:creationId xmlns:a16="http://schemas.microsoft.com/office/drawing/2014/main" id="{C1EAE238-1698-400D-B56A-C444CDC15307}"/>
                  </a:ext>
                </a:extLst>
              </p:cNvPr>
              <p:cNvSpPr/>
              <p:nvPr/>
            </p:nvSpPr>
            <p:spPr>
              <a:xfrm rot="8107936">
                <a:off x="5569014" y="2612690"/>
                <a:ext cx="308847" cy="120997"/>
              </a:xfrm>
              <a:prstGeom prst="flowChartManualOperation">
                <a:avLst/>
              </a:prstGeom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B4704A-05A9-497F-9170-14B3CC7D4326}"/>
                </a:ext>
              </a:extLst>
            </p:cNvPr>
            <p:cNvSpPr txBox="1"/>
            <p:nvPr/>
          </p:nvSpPr>
          <p:spPr>
            <a:xfrm>
              <a:off x="3868824" y="3322569"/>
              <a:ext cx="1626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Three bands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774A0D-E6C5-4836-9406-0C9E236128AD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4546823" y="2949185"/>
              <a:ext cx="373271" cy="367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083AB4-3C4F-41A2-B62B-83EB908F509B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4546823" y="3105057"/>
              <a:ext cx="538759" cy="2114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78224D-EBC4-489A-8B3B-8D523E664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8997" y="3249087"/>
              <a:ext cx="689657" cy="67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0A1335A-07D7-48B4-AA61-A415BBF92B6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5371197" y="3820301"/>
              <a:ext cx="607593" cy="818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81CBD15-4EF6-430A-8BA3-6BC962F2D0FE}"/>
                </a:ext>
              </a:extLst>
            </p:cNvPr>
            <p:cNvSpPr txBox="1"/>
            <p:nvPr/>
          </p:nvSpPr>
          <p:spPr>
            <a:xfrm>
              <a:off x="4573420" y="3956885"/>
              <a:ext cx="1289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Electrodes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BFEC6F5-D65F-427B-A40F-C0940A795F22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5376795" y="3603491"/>
              <a:ext cx="377246" cy="298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341BEE-3020-499D-80EE-99436D179D84}"/>
                </a:ext>
              </a:extLst>
            </p:cNvPr>
            <p:cNvSpPr txBox="1"/>
            <p:nvPr/>
          </p:nvSpPr>
          <p:spPr>
            <a:xfrm>
              <a:off x="3958968" y="2002366"/>
              <a:ext cx="21710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Cochlear implant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D6E2F4-48DE-4E05-B5AA-D3487D52B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7663" y="4243922"/>
              <a:ext cx="159632" cy="376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D8FB1C-0024-4E26-8743-FEE9A26D4E4E}"/>
                </a:ext>
              </a:extLst>
            </p:cNvPr>
            <p:cNvSpPr txBox="1"/>
            <p:nvPr/>
          </p:nvSpPr>
          <p:spPr>
            <a:xfrm>
              <a:off x="5142913" y="4690452"/>
              <a:ext cx="1709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Round window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E40826-9D0A-463A-8AA9-A4B8DF312F4F}"/>
                </a:ext>
              </a:extLst>
            </p:cNvPr>
            <p:cNvSpPr txBox="1"/>
            <p:nvPr/>
          </p:nvSpPr>
          <p:spPr>
            <a:xfrm>
              <a:off x="6202209" y="1601156"/>
              <a:ext cx="1399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Cochlea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4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54FCC2D-2C61-4480-9D60-0461D183781F}"/>
              </a:ext>
            </a:extLst>
          </p:cNvPr>
          <p:cNvGrpSpPr/>
          <p:nvPr/>
        </p:nvGrpSpPr>
        <p:grpSpPr>
          <a:xfrm>
            <a:off x="4772130" y="1789645"/>
            <a:ext cx="3426293" cy="3240537"/>
            <a:chOff x="5016107" y="1789645"/>
            <a:chExt cx="3426293" cy="324053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CBD7E5A-01F0-4D47-A71D-EAB5F1FC3CDC}"/>
                </a:ext>
              </a:extLst>
            </p:cNvPr>
            <p:cNvCxnSpPr>
              <a:cxnSpLocks/>
            </p:cNvCxnSpPr>
            <p:nvPr/>
          </p:nvCxnSpPr>
          <p:spPr>
            <a:xfrm>
              <a:off x="6764694" y="4292727"/>
              <a:ext cx="332492" cy="275690"/>
            </a:xfrm>
            <a:prstGeom prst="line">
              <a:avLst/>
            </a:prstGeom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0D981B-721E-4C18-A780-5B21C865CE1F}"/>
                </a:ext>
              </a:extLst>
            </p:cNvPr>
            <p:cNvSpPr/>
            <p:nvPr/>
          </p:nvSpPr>
          <p:spPr>
            <a:xfrm>
              <a:off x="7073268" y="4378092"/>
              <a:ext cx="914400" cy="324665"/>
            </a:xfrm>
            <a:custGeom>
              <a:avLst/>
              <a:gdLst>
                <a:gd name="connsiteX0" fmla="*/ 0 w 914400"/>
                <a:gd name="connsiteY0" fmla="*/ 160020 h 324665"/>
                <a:gd name="connsiteX1" fmla="*/ 502920 w 914400"/>
                <a:gd name="connsiteY1" fmla="*/ 320040 h 324665"/>
                <a:gd name="connsiteX2" fmla="*/ 914400 w 914400"/>
                <a:gd name="connsiteY2" fmla="*/ 0 h 3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24665">
                  <a:moveTo>
                    <a:pt x="0" y="160020"/>
                  </a:moveTo>
                  <a:cubicBezTo>
                    <a:pt x="175260" y="253365"/>
                    <a:pt x="350520" y="346710"/>
                    <a:pt x="502920" y="320040"/>
                  </a:cubicBezTo>
                  <a:cubicBezTo>
                    <a:pt x="655320" y="293370"/>
                    <a:pt x="784860" y="146685"/>
                    <a:pt x="91440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B9789F-EEF7-4277-8A02-67E8C69F104B}"/>
                </a:ext>
              </a:extLst>
            </p:cNvPr>
            <p:cNvSpPr/>
            <p:nvPr/>
          </p:nvSpPr>
          <p:spPr>
            <a:xfrm>
              <a:off x="7964213" y="3810615"/>
              <a:ext cx="223846" cy="568768"/>
            </a:xfrm>
            <a:custGeom>
              <a:avLst/>
              <a:gdLst>
                <a:gd name="connsiteX0" fmla="*/ 0 w 274320"/>
                <a:gd name="connsiteY0" fmla="*/ 617220 h 617220"/>
                <a:gd name="connsiteX1" fmla="*/ 182880 w 274320"/>
                <a:gd name="connsiteY1" fmla="*/ 320040 h 617220"/>
                <a:gd name="connsiteX2" fmla="*/ 274320 w 274320"/>
                <a:gd name="connsiteY2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617220">
                  <a:moveTo>
                    <a:pt x="0" y="617220"/>
                  </a:moveTo>
                  <a:cubicBezTo>
                    <a:pt x="68580" y="520065"/>
                    <a:pt x="137160" y="422910"/>
                    <a:pt x="182880" y="320040"/>
                  </a:cubicBezTo>
                  <a:cubicBezTo>
                    <a:pt x="228600" y="217170"/>
                    <a:pt x="251460" y="108585"/>
                    <a:pt x="27432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83DA91-3F04-491E-B8C6-7B5145A8BD9E}"/>
                </a:ext>
              </a:extLst>
            </p:cNvPr>
            <p:cNvSpPr/>
            <p:nvPr/>
          </p:nvSpPr>
          <p:spPr>
            <a:xfrm rot="19950599">
              <a:off x="6044900" y="2083782"/>
              <a:ext cx="2104572" cy="2946400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C81A1F-D5ED-43C7-9C3B-D0077EBF28D1}"/>
                </a:ext>
              </a:extLst>
            </p:cNvPr>
            <p:cNvSpPr/>
            <p:nvPr/>
          </p:nvSpPr>
          <p:spPr>
            <a:xfrm rot="19950599">
              <a:off x="6722441" y="2236143"/>
              <a:ext cx="1574777" cy="21713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752E46-B8AC-47F8-ADB0-EEE48CC68420}"/>
                </a:ext>
              </a:extLst>
            </p:cNvPr>
            <p:cNvSpPr/>
            <p:nvPr/>
          </p:nvSpPr>
          <p:spPr>
            <a:xfrm rot="19950599">
              <a:off x="7333254" y="2499669"/>
              <a:ext cx="1014961" cy="132388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21000">
                  <a:schemeClr val="bg1">
                    <a:lumMod val="95000"/>
                  </a:schemeClr>
                </a:gs>
                <a:gs pos="72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07BD61-E33F-4117-915E-376E738555D2}"/>
                </a:ext>
              </a:extLst>
            </p:cNvPr>
            <p:cNvSpPr/>
            <p:nvPr/>
          </p:nvSpPr>
          <p:spPr>
            <a:xfrm rot="19464236">
              <a:off x="6370937" y="3852631"/>
              <a:ext cx="410873" cy="51780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D1955F-0CB4-4AC1-83A1-415A4D83862D}"/>
                </a:ext>
              </a:extLst>
            </p:cNvPr>
            <p:cNvSpPr/>
            <p:nvPr/>
          </p:nvSpPr>
          <p:spPr>
            <a:xfrm rot="312357">
              <a:off x="6039706" y="2626284"/>
              <a:ext cx="319038" cy="53671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2">
                    <a:lumMod val="50000"/>
                  </a:schemeClr>
                </a:gs>
                <a:gs pos="54000">
                  <a:schemeClr val="bg2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F253FD-D068-4D14-852B-8870DC231C77}"/>
                </a:ext>
              </a:extLst>
            </p:cNvPr>
            <p:cNvSpPr>
              <a:spLocks/>
            </p:cNvSpPr>
            <p:nvPr/>
          </p:nvSpPr>
          <p:spPr>
            <a:xfrm rot="18829783">
              <a:off x="6295109" y="3424341"/>
              <a:ext cx="176269" cy="100187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2">
                    <a:lumMod val="50000"/>
                  </a:schemeClr>
                </a:gs>
                <a:gs pos="71000">
                  <a:schemeClr val="bg2">
                    <a:lumMod val="50000"/>
                  </a:schemeClr>
                </a:gs>
                <a:gs pos="20000">
                  <a:schemeClr val="bg1">
                    <a:lumMod val="6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3D303A-4636-444E-8401-B59A497FCA54}"/>
                </a:ext>
              </a:extLst>
            </p:cNvPr>
            <p:cNvSpPr/>
            <p:nvPr/>
          </p:nvSpPr>
          <p:spPr>
            <a:xfrm rot="2695155" flipH="1">
              <a:off x="6211887" y="3724682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0782267-861D-4D0F-B514-4050678FFC27}"/>
                </a:ext>
              </a:extLst>
            </p:cNvPr>
            <p:cNvSpPr/>
            <p:nvPr/>
          </p:nvSpPr>
          <p:spPr>
            <a:xfrm rot="2695155" flipH="1">
              <a:off x="6377375" y="3880554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D74C91-56E8-4AC2-83DB-911B555D53D7}"/>
                </a:ext>
              </a:extLst>
            </p:cNvPr>
            <p:cNvSpPr/>
            <p:nvPr/>
          </p:nvSpPr>
          <p:spPr>
            <a:xfrm rot="2695155" flipH="1">
              <a:off x="6528273" y="4030435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1242B6-F061-49C0-B233-E29D1C29C24A}"/>
                </a:ext>
              </a:extLst>
            </p:cNvPr>
            <p:cNvGrpSpPr/>
            <p:nvPr/>
          </p:nvGrpSpPr>
          <p:grpSpPr>
            <a:xfrm>
              <a:off x="5801005" y="3431675"/>
              <a:ext cx="406329" cy="241842"/>
              <a:chOff x="5471532" y="2491845"/>
              <a:chExt cx="406329" cy="2418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7F2AB56-54B0-40EF-A866-E0E1980BA1ED}"/>
                  </a:ext>
                </a:extLst>
              </p:cNvPr>
              <p:cNvSpPr/>
              <p:nvPr/>
            </p:nvSpPr>
            <p:spPr>
              <a:xfrm rot="2695155" flipH="1">
                <a:off x="5471532" y="2491845"/>
                <a:ext cx="327882" cy="192416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lowchart: Manual Operation 30">
                <a:extLst>
                  <a:ext uri="{FF2B5EF4-FFF2-40B4-BE49-F238E27FC236}">
                    <a16:creationId xmlns:a16="http://schemas.microsoft.com/office/drawing/2014/main" id="{35F2103A-C1DC-4C5B-857E-0347AB42CB4C}"/>
                  </a:ext>
                </a:extLst>
              </p:cNvPr>
              <p:cNvSpPr/>
              <p:nvPr/>
            </p:nvSpPr>
            <p:spPr>
              <a:xfrm rot="8107936">
                <a:off x="5569014" y="2612690"/>
                <a:ext cx="308847" cy="120997"/>
              </a:xfrm>
              <a:prstGeom prst="flowChartManualOperation">
                <a:avLst/>
              </a:prstGeom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9C9C4-A77E-4E68-9431-C89480FB93BF}"/>
                </a:ext>
              </a:extLst>
            </p:cNvPr>
            <p:cNvSpPr txBox="1"/>
            <p:nvPr/>
          </p:nvSpPr>
          <p:spPr>
            <a:xfrm>
              <a:off x="5016107" y="4286208"/>
              <a:ext cx="1757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Three bands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4D1024-B5B0-4D1A-B6A4-907705E9AE6A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5828741" y="3889015"/>
              <a:ext cx="373271" cy="367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CD9D04-3F8A-43FF-A785-F6E5FF49502D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828741" y="4044887"/>
              <a:ext cx="538759" cy="2114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E42A40-3165-4352-B559-305D4E33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0915" y="4188917"/>
              <a:ext cx="689657" cy="67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732EE0-DEBD-4557-98C8-8768FF5B31C4}"/>
                </a:ext>
              </a:extLst>
            </p:cNvPr>
            <p:cNvSpPr txBox="1"/>
            <p:nvPr/>
          </p:nvSpPr>
          <p:spPr>
            <a:xfrm>
              <a:off x="6930940" y="1789645"/>
              <a:ext cx="1511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Cochlea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E120E-6130-4704-A548-B36046D5F883}"/>
              </a:ext>
            </a:extLst>
          </p:cNvPr>
          <p:cNvGrpSpPr/>
          <p:nvPr/>
        </p:nvGrpSpPr>
        <p:grpSpPr>
          <a:xfrm>
            <a:off x="4683599" y="1825993"/>
            <a:ext cx="3434453" cy="3204189"/>
            <a:chOff x="5048655" y="1825993"/>
            <a:chExt cx="3434453" cy="320418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72E46FB-41F1-4C14-AB80-17D20DCFA070}"/>
                </a:ext>
              </a:extLst>
            </p:cNvPr>
            <p:cNvCxnSpPr>
              <a:cxnSpLocks/>
            </p:cNvCxnSpPr>
            <p:nvPr/>
          </p:nvCxnSpPr>
          <p:spPr>
            <a:xfrm>
              <a:off x="6764694" y="4292727"/>
              <a:ext cx="332492" cy="275690"/>
            </a:xfrm>
            <a:prstGeom prst="line">
              <a:avLst/>
            </a:prstGeom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06910A1-8634-41CD-83F9-03A54F778EA4}"/>
                </a:ext>
              </a:extLst>
            </p:cNvPr>
            <p:cNvSpPr/>
            <p:nvPr/>
          </p:nvSpPr>
          <p:spPr>
            <a:xfrm>
              <a:off x="7073268" y="4378092"/>
              <a:ext cx="914400" cy="324665"/>
            </a:xfrm>
            <a:custGeom>
              <a:avLst/>
              <a:gdLst>
                <a:gd name="connsiteX0" fmla="*/ 0 w 914400"/>
                <a:gd name="connsiteY0" fmla="*/ 160020 h 324665"/>
                <a:gd name="connsiteX1" fmla="*/ 502920 w 914400"/>
                <a:gd name="connsiteY1" fmla="*/ 320040 h 324665"/>
                <a:gd name="connsiteX2" fmla="*/ 914400 w 914400"/>
                <a:gd name="connsiteY2" fmla="*/ 0 h 3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24665">
                  <a:moveTo>
                    <a:pt x="0" y="160020"/>
                  </a:moveTo>
                  <a:cubicBezTo>
                    <a:pt x="175260" y="253365"/>
                    <a:pt x="350520" y="346710"/>
                    <a:pt x="502920" y="320040"/>
                  </a:cubicBezTo>
                  <a:cubicBezTo>
                    <a:pt x="655320" y="293370"/>
                    <a:pt x="784860" y="146685"/>
                    <a:pt x="91440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638EEA7-7033-4F75-BD35-98B54E5BA766}"/>
                </a:ext>
              </a:extLst>
            </p:cNvPr>
            <p:cNvSpPr/>
            <p:nvPr/>
          </p:nvSpPr>
          <p:spPr>
            <a:xfrm>
              <a:off x="7964213" y="3810615"/>
              <a:ext cx="223846" cy="568768"/>
            </a:xfrm>
            <a:custGeom>
              <a:avLst/>
              <a:gdLst>
                <a:gd name="connsiteX0" fmla="*/ 0 w 274320"/>
                <a:gd name="connsiteY0" fmla="*/ 617220 h 617220"/>
                <a:gd name="connsiteX1" fmla="*/ 182880 w 274320"/>
                <a:gd name="connsiteY1" fmla="*/ 320040 h 617220"/>
                <a:gd name="connsiteX2" fmla="*/ 274320 w 274320"/>
                <a:gd name="connsiteY2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617220">
                  <a:moveTo>
                    <a:pt x="0" y="617220"/>
                  </a:moveTo>
                  <a:cubicBezTo>
                    <a:pt x="68580" y="520065"/>
                    <a:pt x="137160" y="422910"/>
                    <a:pt x="182880" y="320040"/>
                  </a:cubicBezTo>
                  <a:cubicBezTo>
                    <a:pt x="228600" y="217170"/>
                    <a:pt x="251460" y="108585"/>
                    <a:pt x="27432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FDF984-225B-4D7B-9252-8C8225860E87}"/>
                </a:ext>
              </a:extLst>
            </p:cNvPr>
            <p:cNvSpPr/>
            <p:nvPr/>
          </p:nvSpPr>
          <p:spPr>
            <a:xfrm rot="19950599">
              <a:off x="6044900" y="2083782"/>
              <a:ext cx="2104572" cy="2946400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89A6BC-79BE-4E4B-8BC2-F2EB16DCD587}"/>
                </a:ext>
              </a:extLst>
            </p:cNvPr>
            <p:cNvSpPr/>
            <p:nvPr/>
          </p:nvSpPr>
          <p:spPr>
            <a:xfrm rot="19950599">
              <a:off x="6722441" y="2236143"/>
              <a:ext cx="1574777" cy="21713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6CCF6-76F2-48AB-BC04-7A1E6B3942EB}"/>
                </a:ext>
              </a:extLst>
            </p:cNvPr>
            <p:cNvSpPr/>
            <p:nvPr/>
          </p:nvSpPr>
          <p:spPr>
            <a:xfrm rot="19950599">
              <a:off x="7333254" y="2499669"/>
              <a:ext cx="1014961" cy="132388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21000">
                  <a:schemeClr val="bg1">
                    <a:lumMod val="95000"/>
                  </a:schemeClr>
                </a:gs>
                <a:gs pos="72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756DEA-F039-4855-A46B-EE526D1B935A}"/>
                </a:ext>
              </a:extLst>
            </p:cNvPr>
            <p:cNvSpPr/>
            <p:nvPr/>
          </p:nvSpPr>
          <p:spPr>
            <a:xfrm rot="19464236">
              <a:off x="6370937" y="3852631"/>
              <a:ext cx="410873" cy="51780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F0D564-DE00-4E7F-AC13-C34522E6B06F}"/>
                </a:ext>
              </a:extLst>
            </p:cNvPr>
            <p:cNvSpPr/>
            <p:nvPr/>
          </p:nvSpPr>
          <p:spPr>
            <a:xfrm rot="312357">
              <a:off x="6039706" y="2626284"/>
              <a:ext cx="319038" cy="53671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2">
                    <a:lumMod val="50000"/>
                  </a:schemeClr>
                </a:gs>
                <a:gs pos="54000">
                  <a:schemeClr val="bg2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813219-46A8-470D-A301-030CD9A88776}"/>
                </a:ext>
              </a:extLst>
            </p:cNvPr>
            <p:cNvSpPr>
              <a:spLocks/>
            </p:cNvSpPr>
            <p:nvPr/>
          </p:nvSpPr>
          <p:spPr>
            <a:xfrm rot="18829783">
              <a:off x="6404721" y="3673122"/>
              <a:ext cx="176269" cy="71244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2">
                    <a:lumMod val="50000"/>
                  </a:schemeClr>
                </a:gs>
                <a:gs pos="71000">
                  <a:schemeClr val="bg2">
                    <a:lumMod val="50000"/>
                  </a:schemeClr>
                </a:gs>
                <a:gs pos="20000">
                  <a:schemeClr val="bg1">
                    <a:lumMod val="6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AF44D7-B3F7-41D7-AB54-409EE24C59A8}"/>
                </a:ext>
              </a:extLst>
            </p:cNvPr>
            <p:cNvSpPr/>
            <p:nvPr/>
          </p:nvSpPr>
          <p:spPr>
            <a:xfrm rot="2695155" flipH="1">
              <a:off x="6425898" y="3928963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301A24-1A10-463F-9820-426E729E418E}"/>
                </a:ext>
              </a:extLst>
            </p:cNvPr>
            <p:cNvSpPr/>
            <p:nvPr/>
          </p:nvSpPr>
          <p:spPr>
            <a:xfrm rot="2695155" flipH="1">
              <a:off x="6591386" y="4084835"/>
              <a:ext cx="116117" cy="1924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1">
                    <a:lumMod val="6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D9736A-2AA6-46B4-8C4C-59CC2DB7F827}"/>
                </a:ext>
              </a:extLst>
            </p:cNvPr>
            <p:cNvGrpSpPr/>
            <p:nvPr/>
          </p:nvGrpSpPr>
          <p:grpSpPr>
            <a:xfrm>
              <a:off x="6015016" y="3635956"/>
              <a:ext cx="406329" cy="241842"/>
              <a:chOff x="5471532" y="2491845"/>
              <a:chExt cx="406329" cy="2418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979BBB3-C085-427B-B159-E1D1CF53574E}"/>
                  </a:ext>
                </a:extLst>
              </p:cNvPr>
              <p:cNvSpPr/>
              <p:nvPr/>
            </p:nvSpPr>
            <p:spPr>
              <a:xfrm rot="2695155" flipH="1">
                <a:off x="5471532" y="2491845"/>
                <a:ext cx="327882" cy="192416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Flowchart: Manual Operation 22">
                <a:extLst>
                  <a:ext uri="{FF2B5EF4-FFF2-40B4-BE49-F238E27FC236}">
                    <a16:creationId xmlns:a16="http://schemas.microsoft.com/office/drawing/2014/main" id="{744BF91F-C33A-4CF6-9423-57F0BB764539}"/>
                  </a:ext>
                </a:extLst>
              </p:cNvPr>
              <p:cNvSpPr/>
              <p:nvPr/>
            </p:nvSpPr>
            <p:spPr>
              <a:xfrm rot="8107936">
                <a:off x="5569014" y="2612690"/>
                <a:ext cx="308847" cy="120997"/>
              </a:xfrm>
              <a:prstGeom prst="flowChartManualOperation">
                <a:avLst/>
              </a:prstGeom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A8E0E-D061-4505-94BF-B03984EE8DDA}"/>
                </a:ext>
              </a:extLst>
            </p:cNvPr>
            <p:cNvSpPr txBox="1"/>
            <p:nvPr/>
          </p:nvSpPr>
          <p:spPr>
            <a:xfrm>
              <a:off x="7198359" y="1825993"/>
              <a:ext cx="1284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Cochlea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6F85FC-EE88-40E7-AF52-4E8ED5BC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883" y="4083261"/>
              <a:ext cx="373271" cy="367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D80D11-5A99-461F-A169-C5B06D18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883" y="4239133"/>
              <a:ext cx="538759" cy="2114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901D15-4AE3-4CC1-97DD-C6233D4A422B}"/>
                </a:ext>
              </a:extLst>
            </p:cNvPr>
            <p:cNvSpPr txBox="1"/>
            <p:nvPr/>
          </p:nvSpPr>
          <p:spPr>
            <a:xfrm>
              <a:off x="5048655" y="4239133"/>
              <a:ext cx="114228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" dirty="0">
                  <a:latin typeface="Arial" panose="020B0604020202020204" pitchFamily="34" charset="0"/>
                  <a:cs typeface="Arial" panose="020B0604020202020204" pitchFamily="34" charset="0"/>
                </a:rPr>
                <a:t>Two of the </a:t>
              </a:r>
              <a:r>
                <a:rPr lang="en-CA" altLang="zh-CN" sz="1300" dirty="0">
                  <a:latin typeface="Arial" panose="020B0604020202020204" pitchFamily="34" charset="0"/>
                  <a:cs typeface="Arial" panose="020B0604020202020204" pitchFamily="34" charset="0"/>
                </a:rPr>
                <a:t>three </a:t>
              </a:r>
              <a:r>
                <a:rPr lang="en-CA" sz="1300" dirty="0">
                  <a:latin typeface="Arial" panose="020B0604020202020204" pitchFamily="34" charset="0"/>
                  <a:cs typeface="Arial" panose="020B0604020202020204" pitchFamily="34" charset="0"/>
                </a:rPr>
                <a:t>bands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7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5482CC5-E0A5-427D-99DC-769DB03EE067}"/>
              </a:ext>
            </a:extLst>
          </p:cNvPr>
          <p:cNvGrpSpPr/>
          <p:nvPr/>
        </p:nvGrpSpPr>
        <p:grpSpPr>
          <a:xfrm>
            <a:off x="4224539" y="1827817"/>
            <a:ext cx="3742921" cy="3202365"/>
            <a:chOff x="4240238" y="1827817"/>
            <a:chExt cx="3742921" cy="320236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B5C4681-31A9-4FCE-B59A-338D35FC9339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38" y="4292727"/>
              <a:ext cx="332492" cy="275690"/>
            </a:xfrm>
            <a:prstGeom prst="line">
              <a:avLst/>
            </a:prstGeom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88987AB-23C6-474B-BB65-71F014A4E251}"/>
                </a:ext>
              </a:extLst>
            </p:cNvPr>
            <p:cNvSpPr/>
            <p:nvPr/>
          </p:nvSpPr>
          <p:spPr>
            <a:xfrm>
              <a:off x="6708212" y="4378092"/>
              <a:ext cx="914400" cy="324665"/>
            </a:xfrm>
            <a:custGeom>
              <a:avLst/>
              <a:gdLst>
                <a:gd name="connsiteX0" fmla="*/ 0 w 914400"/>
                <a:gd name="connsiteY0" fmla="*/ 160020 h 324665"/>
                <a:gd name="connsiteX1" fmla="*/ 502920 w 914400"/>
                <a:gd name="connsiteY1" fmla="*/ 320040 h 324665"/>
                <a:gd name="connsiteX2" fmla="*/ 914400 w 914400"/>
                <a:gd name="connsiteY2" fmla="*/ 0 h 3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24665">
                  <a:moveTo>
                    <a:pt x="0" y="160020"/>
                  </a:moveTo>
                  <a:cubicBezTo>
                    <a:pt x="175260" y="253365"/>
                    <a:pt x="350520" y="346710"/>
                    <a:pt x="502920" y="320040"/>
                  </a:cubicBezTo>
                  <a:cubicBezTo>
                    <a:pt x="655320" y="293370"/>
                    <a:pt x="784860" y="146685"/>
                    <a:pt x="91440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439E37-629E-428B-9C8F-CC9A53408271}"/>
                </a:ext>
              </a:extLst>
            </p:cNvPr>
            <p:cNvSpPr/>
            <p:nvPr/>
          </p:nvSpPr>
          <p:spPr>
            <a:xfrm>
              <a:off x="7599157" y="3810615"/>
              <a:ext cx="223846" cy="568768"/>
            </a:xfrm>
            <a:custGeom>
              <a:avLst/>
              <a:gdLst>
                <a:gd name="connsiteX0" fmla="*/ 0 w 274320"/>
                <a:gd name="connsiteY0" fmla="*/ 617220 h 617220"/>
                <a:gd name="connsiteX1" fmla="*/ 182880 w 274320"/>
                <a:gd name="connsiteY1" fmla="*/ 320040 h 617220"/>
                <a:gd name="connsiteX2" fmla="*/ 274320 w 274320"/>
                <a:gd name="connsiteY2" fmla="*/ 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617220">
                  <a:moveTo>
                    <a:pt x="0" y="617220"/>
                  </a:moveTo>
                  <a:cubicBezTo>
                    <a:pt x="68580" y="520065"/>
                    <a:pt x="137160" y="422910"/>
                    <a:pt x="182880" y="320040"/>
                  </a:cubicBezTo>
                  <a:cubicBezTo>
                    <a:pt x="228600" y="217170"/>
                    <a:pt x="251460" y="108585"/>
                    <a:pt x="274320" y="0"/>
                  </a:cubicBezTo>
                </a:path>
              </a:pathLst>
            </a:custGeom>
            <a:noFill/>
            <a:ln w="203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F93B1D-9900-41AA-9E1D-960CAA64F384}"/>
                </a:ext>
              </a:extLst>
            </p:cNvPr>
            <p:cNvSpPr/>
            <p:nvPr/>
          </p:nvSpPr>
          <p:spPr>
            <a:xfrm rot="19950599">
              <a:off x="5679844" y="2083782"/>
              <a:ext cx="2104572" cy="2946400"/>
            </a:xfrm>
            <a:prstGeom prst="ellipse">
              <a:avLst/>
            </a:prstGeom>
            <a:solidFill>
              <a:schemeClr val="bg1">
                <a:lumMod val="85000"/>
                <a:alpha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830F52-411A-4D66-9EE0-75C0C4C4CA2F}"/>
                </a:ext>
              </a:extLst>
            </p:cNvPr>
            <p:cNvSpPr/>
            <p:nvPr/>
          </p:nvSpPr>
          <p:spPr>
            <a:xfrm rot="19950599">
              <a:off x="6357385" y="2236143"/>
              <a:ext cx="1574777" cy="21713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0994CB-D3B6-422C-8001-F59B78EBC2DB}"/>
                </a:ext>
              </a:extLst>
            </p:cNvPr>
            <p:cNvSpPr/>
            <p:nvPr/>
          </p:nvSpPr>
          <p:spPr>
            <a:xfrm rot="19950599">
              <a:off x="6968198" y="2499669"/>
              <a:ext cx="1014961" cy="132388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21000">
                  <a:schemeClr val="bg1">
                    <a:lumMod val="95000"/>
                  </a:schemeClr>
                </a:gs>
                <a:gs pos="72000">
                  <a:schemeClr val="bg1">
                    <a:lumMod val="75000"/>
                  </a:schemeClr>
                </a:gs>
                <a:gs pos="44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7D3CC-BD9A-4921-A211-EDC2AA2190A7}"/>
                </a:ext>
              </a:extLst>
            </p:cNvPr>
            <p:cNvSpPr/>
            <p:nvPr/>
          </p:nvSpPr>
          <p:spPr>
            <a:xfrm rot="19464236">
              <a:off x="6005881" y="3852631"/>
              <a:ext cx="410873" cy="51780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86B050-2496-4876-AE0D-2813B823A2D0}"/>
                </a:ext>
              </a:extLst>
            </p:cNvPr>
            <p:cNvSpPr/>
            <p:nvPr/>
          </p:nvSpPr>
          <p:spPr>
            <a:xfrm rot="312357">
              <a:off x="5674650" y="2626284"/>
              <a:ext cx="319038" cy="53671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50000"/>
                  </a:schemeClr>
                </a:gs>
                <a:gs pos="82000">
                  <a:schemeClr val="bg2">
                    <a:lumMod val="50000"/>
                  </a:schemeClr>
                </a:gs>
                <a:gs pos="54000">
                  <a:schemeClr val="bg2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927282-D4D4-401B-8137-A11B88A5A181}"/>
                </a:ext>
              </a:extLst>
            </p:cNvPr>
            <p:cNvSpPr>
              <a:spLocks/>
            </p:cNvSpPr>
            <p:nvPr/>
          </p:nvSpPr>
          <p:spPr>
            <a:xfrm rot="18829783">
              <a:off x="6201571" y="4042525"/>
              <a:ext cx="176269" cy="27130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2">
                    <a:lumMod val="50000"/>
                  </a:schemeClr>
                </a:gs>
                <a:gs pos="71000">
                  <a:schemeClr val="bg2">
                    <a:lumMod val="50000"/>
                  </a:schemeClr>
                </a:gs>
                <a:gs pos="20000">
                  <a:schemeClr val="bg1">
                    <a:lumMod val="6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512D90-22D3-450C-B8C0-FCF7428C4A81}"/>
                </a:ext>
              </a:extLst>
            </p:cNvPr>
            <p:cNvGrpSpPr/>
            <p:nvPr/>
          </p:nvGrpSpPr>
          <p:grpSpPr>
            <a:xfrm>
              <a:off x="5970976" y="3937517"/>
              <a:ext cx="406329" cy="241842"/>
              <a:chOff x="5471532" y="2491845"/>
              <a:chExt cx="406329" cy="2418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78B4723-805D-4112-B441-D35D4AA5EA31}"/>
                  </a:ext>
                </a:extLst>
              </p:cNvPr>
              <p:cNvSpPr/>
              <p:nvPr/>
            </p:nvSpPr>
            <p:spPr>
              <a:xfrm rot="2695155" flipH="1">
                <a:off x="5471532" y="2491845"/>
                <a:ext cx="327882" cy="192416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Flowchart: Manual Operation 20">
                <a:extLst>
                  <a:ext uri="{FF2B5EF4-FFF2-40B4-BE49-F238E27FC236}">
                    <a16:creationId xmlns:a16="http://schemas.microsoft.com/office/drawing/2014/main" id="{B92E15B6-9DDE-4D40-9D7C-CF0478A3EC7F}"/>
                  </a:ext>
                </a:extLst>
              </p:cNvPr>
              <p:cNvSpPr/>
              <p:nvPr/>
            </p:nvSpPr>
            <p:spPr>
              <a:xfrm rot="8107936">
                <a:off x="5569014" y="2612690"/>
                <a:ext cx="308847" cy="120997"/>
              </a:xfrm>
              <a:prstGeom prst="flowChartManualOperation">
                <a:avLst/>
              </a:prstGeom>
              <a:gradFill>
                <a:gsLst>
                  <a:gs pos="100000">
                    <a:schemeClr val="bg2">
                      <a:lumMod val="50000"/>
                    </a:schemeClr>
                  </a:gs>
                  <a:gs pos="0">
                    <a:srgbClr val="8E8C8C"/>
                  </a:gs>
                  <a:gs pos="82000">
                    <a:schemeClr val="bg1">
                      <a:lumMod val="65000"/>
                    </a:schemeClr>
                  </a:gs>
                  <a:gs pos="25000">
                    <a:srgbClr val="C5C5C5"/>
                  </a:gs>
                  <a:gs pos="45000">
                    <a:schemeClr val="bg1">
                      <a:lumMod val="9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78E920-3F35-44E7-A2AA-E56B8793264F}"/>
                </a:ext>
              </a:extLst>
            </p:cNvPr>
            <p:cNvSpPr txBox="1"/>
            <p:nvPr/>
          </p:nvSpPr>
          <p:spPr>
            <a:xfrm>
              <a:off x="4240238" y="3948805"/>
              <a:ext cx="14638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300" dirty="0">
                  <a:latin typeface="Arial" panose="020B0604020202020204" pitchFamily="34" charset="0"/>
                  <a:cs typeface="Arial" panose="020B0604020202020204" pitchFamily="34" charset="0"/>
                </a:rPr>
                <a:t>Cochlear implant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B1BE96-F055-481E-9277-BB5089FDBB62}"/>
                </a:ext>
              </a:extLst>
            </p:cNvPr>
            <p:cNvSpPr txBox="1"/>
            <p:nvPr/>
          </p:nvSpPr>
          <p:spPr>
            <a:xfrm>
              <a:off x="5845100" y="1827817"/>
              <a:ext cx="80743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300" dirty="0">
                  <a:latin typeface="Arial" panose="020B0604020202020204" pitchFamily="34" charset="0"/>
                  <a:cs typeface="Arial" panose="020B0604020202020204" pitchFamily="34" charset="0"/>
                </a:rPr>
                <a:t>Cochlea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8B1902-088F-4701-880A-5DD7DE00D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952" y="4013479"/>
              <a:ext cx="418265" cy="815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255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Jesse X</dc:creator>
  <cp:lastModifiedBy>Young Wang</cp:lastModifiedBy>
  <cp:revision>6</cp:revision>
  <dcterms:created xsi:type="dcterms:W3CDTF">2021-09-05T03:09:30Z</dcterms:created>
  <dcterms:modified xsi:type="dcterms:W3CDTF">2021-11-19T18:19:28Z</dcterms:modified>
</cp:coreProperties>
</file>