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b81d43c4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b81d43c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db81d43c4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db81d43c4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b81d43c4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b81d43c4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b81d43c4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b81d43c4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b81d43c4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b81d43c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original study had to subset the tumors to get the visualization - could it be done better?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b81d43c4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b81d43c4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bb138af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bb138af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Modeling of Complex Biological Systems Class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Younginn Park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650" y="147375"/>
            <a:ext cx="6596701" cy="14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775" y="1903653"/>
            <a:ext cx="6280450" cy="31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Study outline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To explore the distinct genotypic and phenotypic states of melanoma tumors we applied single-cell RNA-seq to 4,645 single cells isolated from 19 patients, profiling malignant, immune, stromal and endothelial cells.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Cell cycle analysis (</a:t>
            </a:r>
            <a:r>
              <a:rPr lang="pl"/>
              <a:t>whole exome sequencing, </a:t>
            </a:r>
            <a:r>
              <a:rPr lang="pl"/>
              <a:t>single-cell RNA-seq), spatial context (immunofluorescence staining, spatial analysis), and a drug resistance program (further cell culture experiments, drug sensitivity testing)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description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Input dataset (GSE72056) contains processed count matrix with metadata (patient/biopsy number, if-malignant, cell type)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SMART-Seq2 and Illumina NextSeq 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Expression levels normalized using log-TPM and scaled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Goal 1 - dimensionality reduction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Replicate cluster analysis from the study - the original study used t-SNE implementation in Matlab with dim=15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Evaluate this approach - check if other dimensionality reduction methods might give better visualizations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Goal 2 - cluster analysis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original study was able to cluster different tumor cells in case of malignant cells using DBscan. Attempting to improve the method, experimenting with k-means and KNN.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35265"/>
            <a:ext cx="4348275" cy="285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Goal 3 - trajectory analysis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original study conducted cell cycle analysis using marker gene annotations, identification of phase specific genes and classification for malignant cells in conjunction with PC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“</a:t>
            </a:r>
            <a:r>
              <a:rPr lang="pl"/>
              <a:t>Malignant cells within the same tumor displayed transcriptional heterogeneity associated with the cell cycle, spatial context, and a drug resistance program.”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Goal 3 - trajectory analysis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C</a:t>
            </a:r>
            <a:r>
              <a:rPr lang="pl"/>
              <a:t>onduct trajectory analysis for malignant cells (Monocle3) in order to understand the step-by-step changes in cell states over time (</a:t>
            </a:r>
            <a:r>
              <a:rPr i="1" lang="pl"/>
              <a:t>pseudotime</a:t>
            </a:r>
            <a:r>
              <a:rPr lang="pl"/>
              <a:t>) and compare with the results obtained in the cell cycle analysis original study.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Things to consider: no two tumors are the same (shown in cluster analysis of the original study), so possibly doing a trajectory analysis on each of the tumors separately might be a good idea.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