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24.png"  /><Relationship Id="rId22" Type="http://schemas.openxmlformats.org/officeDocument/2006/relationships/image" Target="../media/image25.png"  /><Relationship Id="rId23" Type="http://schemas.openxmlformats.org/officeDocument/2006/relationships/image" Target="../media/image26.png"  /><Relationship Id="rId24" Type="http://schemas.openxmlformats.org/officeDocument/2006/relationships/image" Target="../media/image27.png"  /><Relationship Id="rId25" Type="http://schemas.openxmlformats.org/officeDocument/2006/relationships/image" Target="../media/image28.png"  /><Relationship Id="rId26" Type="http://schemas.openxmlformats.org/officeDocument/2006/relationships/image" Target="../media/image29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5577" y="3210926"/>
            <a:ext cx="6171429" cy="3033708"/>
            <a:chOff x="5565577" y="3210926"/>
            <a:chExt cx="6171429" cy="30337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577" y="3210926"/>
              <a:ext cx="6171429" cy="30337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244634"/>
            <a:ext cx="18439841" cy="11414262"/>
            <a:chOff x="0" y="6244634"/>
            <a:chExt cx="18439841" cy="1141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244634"/>
              <a:ext cx="18439841" cy="114142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639" y="7824038"/>
            <a:ext cx="12071640" cy="2393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37015" y="401454"/>
            <a:ext cx="8700234" cy="17452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371429"/>
            <a:ext cx="15351999" cy="8438095"/>
            <a:chOff x="1047619" y="1371429"/>
            <a:chExt cx="15351999" cy="84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371429"/>
              <a:ext cx="15351999" cy="8438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4215" y="14672"/>
            <a:ext cx="10133883" cy="1670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4127" y="2717160"/>
            <a:ext cx="18439841" cy="11414262"/>
            <a:chOff x="-154127" y="2717160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4127" y="2717160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1196" y="578627"/>
            <a:ext cx="2956473" cy="23181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56506" y="4557263"/>
            <a:ext cx="2395147" cy="1742616"/>
            <a:chOff x="3656506" y="4557263"/>
            <a:chExt cx="2395147" cy="17426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6506" y="4557263"/>
              <a:ext cx="2395147" cy="17426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0859" y="4975402"/>
            <a:ext cx="2746966" cy="9789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10351" y="4557263"/>
            <a:ext cx="3436578" cy="1742616"/>
            <a:chOff x="9810351" y="4557263"/>
            <a:chExt cx="3436578" cy="174261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851782" y="4557263"/>
              <a:ext cx="2395147" cy="1742616"/>
              <a:chOff x="10851782" y="4557263"/>
              <a:chExt cx="2395147" cy="174261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51782" y="4557263"/>
                <a:ext cx="2395147" cy="174261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78662" y="3788953"/>
              <a:ext cx="546241" cy="2082862"/>
              <a:chOff x="10578662" y="3788953"/>
              <a:chExt cx="546241" cy="20828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0578662" y="3788953"/>
                <a:ext cx="546241" cy="208286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737169" y="5559454"/>
              <a:ext cx="229227" cy="1251623"/>
              <a:chOff x="10737169" y="5559454"/>
              <a:chExt cx="229227" cy="125162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10737169" y="5559454"/>
                <a:ext cx="229227" cy="1251623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99790" y="5013584"/>
            <a:ext cx="2340156" cy="9694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31864" y="4557263"/>
            <a:ext cx="3436578" cy="1742616"/>
            <a:chOff x="6131864" y="4557263"/>
            <a:chExt cx="3436578" cy="174261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173295" y="4557263"/>
              <a:ext cx="2395147" cy="1742616"/>
              <a:chOff x="7173295" y="4557263"/>
              <a:chExt cx="2395147" cy="174261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173295" y="4557263"/>
                <a:ext cx="2395147" cy="174261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900174" y="4985328"/>
              <a:ext cx="546241" cy="2082862"/>
              <a:chOff x="6900174" y="4985328"/>
              <a:chExt cx="546241" cy="20828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6200000">
                <a:off x="6900174" y="4985328"/>
                <a:ext cx="546241" cy="208286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058681" y="4046066"/>
              <a:ext cx="229227" cy="1251623"/>
              <a:chOff x="7058681" y="4046066"/>
              <a:chExt cx="229227" cy="125162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7058681" y="4046066"/>
                <a:ext cx="229227" cy="1251623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05698" y="4975401"/>
            <a:ext cx="2378253" cy="9694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696022" y="7552983"/>
            <a:ext cx="3436578" cy="1742616"/>
            <a:chOff x="2696022" y="7552983"/>
            <a:chExt cx="3436578" cy="174261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3737453" y="7552983"/>
              <a:ext cx="2395147" cy="1742616"/>
              <a:chOff x="3737453" y="7552983"/>
              <a:chExt cx="2395147" cy="174261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737453" y="7552983"/>
                <a:ext cx="2395147" cy="174261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464333" y="7981047"/>
              <a:ext cx="546241" cy="2082862"/>
              <a:chOff x="3464333" y="7981047"/>
              <a:chExt cx="546241" cy="208286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200000">
                <a:off x="3464333" y="7981047"/>
                <a:ext cx="546241" cy="208286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622840" y="7041785"/>
              <a:ext cx="229227" cy="1251623"/>
              <a:chOff x="3622840" y="7041785"/>
              <a:chExt cx="229227" cy="125162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3622840" y="7041785"/>
                <a:ext cx="229227" cy="125162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4434763" y="255744"/>
            <a:ext cx="3557229" cy="1672479"/>
            <a:chOff x="14434763" y="255744"/>
            <a:chExt cx="3557229" cy="167247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434763" y="255744"/>
              <a:ext cx="3557229" cy="167247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34734" y="8009300"/>
            <a:ext cx="2340156" cy="96940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488059" y="7552983"/>
            <a:ext cx="3436578" cy="1742616"/>
            <a:chOff x="6488059" y="7552983"/>
            <a:chExt cx="3436578" cy="1742616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529490" y="7552983"/>
              <a:ext cx="2395147" cy="1742616"/>
              <a:chOff x="7529490" y="7552983"/>
              <a:chExt cx="2395147" cy="1742616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529490" y="7552983"/>
                <a:ext cx="2395147" cy="174261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256370" y="7981047"/>
              <a:ext cx="546241" cy="2082862"/>
              <a:chOff x="7256370" y="7981047"/>
              <a:chExt cx="546241" cy="2082862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6200000">
                <a:off x="7256370" y="7981047"/>
                <a:ext cx="546241" cy="2082862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414877" y="7041785"/>
              <a:ext cx="229227" cy="1251623"/>
              <a:chOff x="7414877" y="7041785"/>
              <a:chExt cx="229227" cy="125162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7414877" y="7041785"/>
                <a:ext cx="229227" cy="1251623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68638" y="8009303"/>
            <a:ext cx="1971442" cy="97892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331153" y="7552983"/>
            <a:ext cx="3436578" cy="1742616"/>
            <a:chOff x="10331153" y="7552983"/>
            <a:chExt cx="3436578" cy="174261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1372584" y="7552983"/>
              <a:ext cx="2395147" cy="1742616"/>
              <a:chOff x="11372584" y="7552983"/>
              <a:chExt cx="2395147" cy="1742616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372584" y="7552983"/>
                <a:ext cx="2395147" cy="1742616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1099464" y="7981047"/>
              <a:ext cx="546241" cy="2082862"/>
              <a:chOff x="11099464" y="7981047"/>
              <a:chExt cx="546241" cy="2082862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16200000">
                <a:off x="11099464" y="7981047"/>
                <a:ext cx="546241" cy="208286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1257970" y="7041785"/>
              <a:ext cx="229227" cy="1251623"/>
              <a:chOff x="11257970" y="7041785"/>
              <a:chExt cx="229227" cy="1251623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5400000">
                <a:off x="11257970" y="7041785"/>
                <a:ext cx="229227" cy="1251623"/>
              </a:xfrm>
              <a:prstGeom prst="rect">
                <a:avLst/>
              </a:prstGeom>
            </p:spPr>
          </p:pic>
        </p:grpSp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454628" y="7784256"/>
            <a:ext cx="2454290" cy="1517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496841" y="-2352556"/>
            <a:ext cx="35237755" cy="160110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50386" y="283439"/>
            <a:ext cx="7008569" cy="1726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473774" y="-1342419"/>
            <a:ext cx="35237755" cy="141446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2177" y="397724"/>
            <a:ext cx="9087388" cy="1726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490284" y="-2436008"/>
            <a:ext cx="35273950" cy="165763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8463" y="391001"/>
            <a:ext cx="11633244" cy="1724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589831" y="-2462285"/>
            <a:ext cx="33702584" cy="164499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916" y="276715"/>
            <a:ext cx="17048301" cy="1724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46188" y="-2679580"/>
            <a:ext cx="34324778" cy="165123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5986" y="264391"/>
            <a:ext cx="6895760" cy="1764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9048" y="1224740"/>
            <a:ext cx="17106664" cy="8365833"/>
            <a:chOff x="419048" y="1224740"/>
            <a:chExt cx="17106664" cy="8365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48" y="1224740"/>
              <a:ext cx="17106664" cy="83658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7758" y="23862"/>
            <a:ext cx="11426103" cy="16432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7143" y="1390175"/>
            <a:ext cx="16439997" cy="8584753"/>
            <a:chOff x="857143" y="1390175"/>
            <a:chExt cx="16439997" cy="85847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43" y="1390175"/>
              <a:ext cx="16439997" cy="85847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4215" y="14672"/>
            <a:ext cx="10133883" cy="1670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2023-09-16T22:27:40.000</dcterms:created>
  <dc:creator>officegen</dc:creator>
  <cp:lastModifiedBy>jae young</cp:lastModifiedBy>
  <dcterms:modified xsi:type="dcterms:W3CDTF">2023-09-16T13:31:12.518</dcterms:modified>
  <cp:revision>2</cp:revision>
  <cp:version>1000.0000.01</cp:version>
</cp:coreProperties>
</file>