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93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208200"/>
              </p:ext>
            </p:extLst>
          </p:nvPr>
        </p:nvGraphicFramePr>
        <p:xfrm>
          <a:off x="457200" y="548678"/>
          <a:ext cx="8229600" cy="54965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585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</a:t>
                      </a:r>
                      <a:endParaRPr lang="ko-KR" altLang="en-US" dirty="0"/>
                    </a:p>
                  </a:txBody>
                  <a:tcPr/>
                </a:tc>
              </a:tr>
              <a:tr h="458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8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8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8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2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8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8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8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8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8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8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2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16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park</cp:lastModifiedBy>
  <cp:revision>10</cp:revision>
  <dcterms:created xsi:type="dcterms:W3CDTF">2006-10-05T04:04:58Z</dcterms:created>
  <dcterms:modified xsi:type="dcterms:W3CDTF">2020-03-04T15:45:22Z</dcterms:modified>
</cp:coreProperties>
</file>