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415-2C2B-4732-8057-4C6927FE4F1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7C2E-0F5B-42B3-B8C3-41C5C1E4A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3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415-2C2B-4732-8057-4C6927FE4F1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7C2E-0F5B-42B3-B8C3-41C5C1E4A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5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415-2C2B-4732-8057-4C6927FE4F1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7C2E-0F5B-42B3-B8C3-41C5C1E4A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3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415-2C2B-4732-8057-4C6927FE4F1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7C2E-0F5B-42B3-B8C3-41C5C1E4A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4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415-2C2B-4732-8057-4C6927FE4F1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7C2E-0F5B-42B3-B8C3-41C5C1E4A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7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415-2C2B-4732-8057-4C6927FE4F1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7C2E-0F5B-42B3-B8C3-41C5C1E4A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6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415-2C2B-4732-8057-4C6927FE4F1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7C2E-0F5B-42B3-B8C3-41C5C1E4A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415-2C2B-4732-8057-4C6927FE4F1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7C2E-0F5B-42B3-B8C3-41C5C1E4A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415-2C2B-4732-8057-4C6927FE4F1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7C2E-0F5B-42B3-B8C3-41C5C1E4A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8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415-2C2B-4732-8057-4C6927FE4F1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7C2E-0F5B-42B3-B8C3-41C5C1E4A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7415-2C2B-4732-8057-4C6927FE4F1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7C2E-0F5B-42B3-B8C3-41C5C1E4A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7415-2C2B-4732-8057-4C6927FE4F10}" type="datetimeFigureOut">
              <a:rPr lang="en-US" smtClean="0"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7C2E-0F5B-42B3-B8C3-41C5C1E4A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60063" y="537710"/>
            <a:ext cx="928337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HR Select desired applicant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HR </a:t>
            </a:r>
            <a:r>
              <a:rPr lang="en-US" sz="1200" dirty="0" smtClean="0"/>
              <a:t>Categorize applicant as engineering or administrative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Department </a:t>
            </a:r>
            <a:r>
              <a:rPr lang="en-US" sz="1200" dirty="0" smtClean="0"/>
              <a:t>Schedule internal meeting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Department determines fit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If fit, </a:t>
            </a:r>
            <a:r>
              <a:rPr lang="en-US" sz="1200" dirty="0" smtClean="0"/>
              <a:t>department decides to continue and if yes </a:t>
            </a:r>
            <a:r>
              <a:rPr lang="en-US" sz="1200" dirty="0" smtClean="0"/>
              <a:t>department conducts telephone interview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If not a fit, department reviews another candidate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If telephone interview goes well, department schedules in-person interview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If telephone interview does not go well, department decides to continue and if yes department reviews another candidate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If in-person interview goes well, department distributes an offer letter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If in-person interview does not go well </a:t>
            </a:r>
            <a:r>
              <a:rPr lang="en-US" sz="1200" dirty="0" smtClean="0"/>
              <a:t>department decides to continue and if yes department reviews another candidate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030160" y="48759"/>
            <a:ext cx="2510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Searching for Candidates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62" name="Group 161"/>
          <p:cNvGrpSpPr/>
          <p:nvPr/>
        </p:nvGrpSpPr>
        <p:grpSpPr>
          <a:xfrm>
            <a:off x="484446" y="3275965"/>
            <a:ext cx="11477280" cy="3149219"/>
            <a:chOff x="484446" y="3275965"/>
            <a:chExt cx="11477280" cy="3149219"/>
          </a:xfrm>
        </p:grpSpPr>
        <p:sp>
          <p:nvSpPr>
            <p:cNvPr id="25" name="Rectangle 24"/>
            <p:cNvSpPr/>
            <p:nvPr/>
          </p:nvSpPr>
          <p:spPr>
            <a:xfrm>
              <a:off x="501026" y="3275965"/>
              <a:ext cx="11460700" cy="3149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09"/>
            <p:cNvCxnSpPr/>
            <p:nvPr/>
          </p:nvCxnSpPr>
          <p:spPr>
            <a:xfrm rot="10800000">
              <a:off x="6439849" y="3875554"/>
              <a:ext cx="4803756" cy="536874"/>
            </a:xfrm>
            <a:prstGeom prst="bentConnector3">
              <a:avLst>
                <a:gd name="adj1" fmla="val -25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7" idx="0"/>
              <a:endCxn id="80" idx="2"/>
            </p:cNvCxnSpPr>
            <p:nvPr/>
          </p:nvCxnSpPr>
          <p:spPr>
            <a:xfrm rot="16200000" flipV="1">
              <a:off x="7351462" y="2868652"/>
              <a:ext cx="330333" cy="242767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826048" y="3372108"/>
              <a:ext cx="883729" cy="6858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Select applicant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2084682" y="3298825"/>
              <a:ext cx="1511958" cy="838200"/>
            </a:xfrm>
            <a:prstGeom prst="diamond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Category?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5" idx="3"/>
              <a:endCxn id="7" idx="1"/>
            </p:cNvCxnSpPr>
            <p:nvPr/>
          </p:nvCxnSpPr>
          <p:spPr>
            <a:xfrm>
              <a:off x="1709777" y="3715008"/>
              <a:ext cx="374905" cy="29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46" idx="1"/>
            </p:cNvCxnSpPr>
            <p:nvPr/>
          </p:nvCxnSpPr>
          <p:spPr>
            <a:xfrm>
              <a:off x="3596640" y="3717925"/>
              <a:ext cx="347397" cy="57152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</p:cNvCxnSpPr>
            <p:nvPr/>
          </p:nvCxnSpPr>
          <p:spPr>
            <a:xfrm>
              <a:off x="2840661" y="4137025"/>
              <a:ext cx="0" cy="14652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 rot="16200000">
              <a:off x="143488" y="4554183"/>
              <a:ext cx="9589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engineering </a:t>
              </a:r>
              <a:endParaRPr lang="en-US" sz="1200" dirty="0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440845" y="3658961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HR</a:t>
              </a:r>
              <a:endParaRPr lang="en-US" sz="1200" dirty="0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4853" y="5530753"/>
              <a:ext cx="10761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administrative</a:t>
              </a:r>
              <a:endParaRPr lang="en-US" sz="1200" dirty="0"/>
            </a:p>
          </p:txBody>
        </p:sp>
        <p:cxnSp>
          <p:nvCxnSpPr>
            <p:cNvPr id="27" name="Straight Connector 26"/>
            <p:cNvCxnSpPr>
              <a:stCxn id="22" idx="3"/>
            </p:cNvCxnSpPr>
            <p:nvPr/>
          </p:nvCxnSpPr>
          <p:spPr>
            <a:xfrm flipV="1">
              <a:off x="622947" y="4175125"/>
              <a:ext cx="11322015" cy="380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68083" y="5107813"/>
              <a:ext cx="11322015" cy="380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n 41"/>
            <p:cNvSpPr/>
            <p:nvPr/>
          </p:nvSpPr>
          <p:spPr>
            <a:xfrm>
              <a:off x="2438382" y="5575701"/>
              <a:ext cx="804558" cy="7453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38382" y="5780245"/>
              <a:ext cx="8045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Applicant pool</a:t>
              </a:r>
              <a:endParaRPr lang="en-US" sz="1200" dirty="0"/>
            </a:p>
          </p:txBody>
        </p:sp>
        <p:sp>
          <p:nvSpPr>
            <p:cNvPr id="46" name="Can 45"/>
            <p:cNvSpPr/>
            <p:nvPr/>
          </p:nvSpPr>
          <p:spPr>
            <a:xfrm>
              <a:off x="3541758" y="4289445"/>
              <a:ext cx="804558" cy="7453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541758" y="4493989"/>
              <a:ext cx="80455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Applicant pool</a:t>
              </a:r>
              <a:endParaRPr lang="en-US" sz="12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64852" y="4622072"/>
              <a:ext cx="575799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C00000"/>
                  </a:solidFill>
                </a:rPr>
                <a:t>Admin.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27981" y="3543544"/>
              <a:ext cx="418704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C00000"/>
                  </a:solidFill>
                </a:rPr>
                <a:t>Eng.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778023" y="3401626"/>
              <a:ext cx="0" cy="29399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534971" y="4330441"/>
              <a:ext cx="820874" cy="6858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Schedule internal meeting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>
              <a:stCxn id="46" idx="4"/>
              <a:endCxn id="54" idx="1"/>
            </p:cNvCxnSpPr>
            <p:nvPr/>
          </p:nvCxnSpPr>
          <p:spPr>
            <a:xfrm>
              <a:off x="4346316" y="4662112"/>
              <a:ext cx="188655" cy="112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3401511" y="5600908"/>
              <a:ext cx="1219200" cy="6858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Schedule internal meeting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stCxn id="42" idx="4"/>
              <a:endCxn id="56" idx="1"/>
            </p:cNvCxnSpPr>
            <p:nvPr/>
          </p:nvCxnSpPr>
          <p:spPr>
            <a:xfrm flipV="1">
              <a:off x="3242940" y="5943808"/>
              <a:ext cx="158571" cy="4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Diamond 61"/>
            <p:cNvSpPr/>
            <p:nvPr/>
          </p:nvSpPr>
          <p:spPr>
            <a:xfrm>
              <a:off x="5621673" y="4255897"/>
              <a:ext cx="920646" cy="838200"/>
            </a:xfrm>
            <a:prstGeom prst="diamond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fit?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>
              <a:stCxn id="54" idx="3"/>
              <a:endCxn id="62" idx="1"/>
            </p:cNvCxnSpPr>
            <p:nvPr/>
          </p:nvCxnSpPr>
          <p:spPr>
            <a:xfrm>
              <a:off x="5355845" y="4673341"/>
              <a:ext cx="265828" cy="16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12"/>
            <p:cNvCxnSpPr>
              <a:stCxn id="62" idx="3"/>
              <a:endCxn id="72" idx="1"/>
            </p:cNvCxnSpPr>
            <p:nvPr/>
          </p:nvCxnSpPr>
          <p:spPr>
            <a:xfrm flipV="1">
              <a:off x="6542319" y="4664461"/>
              <a:ext cx="586702" cy="1053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2" idx="0"/>
            </p:cNvCxnSpPr>
            <p:nvPr/>
          </p:nvCxnSpPr>
          <p:spPr>
            <a:xfrm rot="5400000" flipH="1" flipV="1">
              <a:off x="5938729" y="4020204"/>
              <a:ext cx="378960" cy="9242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225416" y="5554760"/>
              <a:ext cx="4735027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050" dirty="0" smtClean="0">
                  <a:solidFill>
                    <a:srgbClr val="C00000"/>
                  </a:solidFill>
                </a:rPr>
                <a:t>To simplify the flow, I have only modeled the complete process for an Engineering applicant but it would look the same for an administrative applicant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24577" y="4543466"/>
              <a:ext cx="370614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C00000"/>
                  </a:solidFill>
                </a:rPr>
                <a:t>Yes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129021" y="4321561"/>
              <a:ext cx="875699" cy="6858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Telephone interview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Diamond 79"/>
            <p:cNvSpPr/>
            <p:nvPr/>
          </p:nvSpPr>
          <p:spPr>
            <a:xfrm>
              <a:off x="5521448" y="3320792"/>
              <a:ext cx="1562683" cy="596531"/>
            </a:xfrm>
            <a:prstGeom prst="diamond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continue?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689319" y="3951755"/>
              <a:ext cx="34176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C00000"/>
                  </a:solidFill>
                </a:rPr>
                <a:t>No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90" name="Straight Arrow Connector 12"/>
            <p:cNvCxnSpPr>
              <a:stCxn id="80" idx="1"/>
            </p:cNvCxnSpPr>
            <p:nvPr/>
          </p:nvCxnSpPr>
          <p:spPr>
            <a:xfrm rot="10800000" flipV="1">
              <a:off x="4191840" y="3619058"/>
              <a:ext cx="1329608" cy="746776"/>
            </a:xfrm>
            <a:prstGeom prst="bentConnector3">
              <a:avLst>
                <a:gd name="adj1" fmla="val 10135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4794906" y="3549936"/>
              <a:ext cx="370614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050" dirty="0" smtClean="0">
                  <a:solidFill>
                    <a:srgbClr val="C00000"/>
                  </a:solidFill>
                </a:rPr>
                <a:t>Yes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7857294" y="3417998"/>
              <a:ext cx="556446" cy="389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end</a:t>
              </a:r>
              <a:endParaRPr lang="en-US" sz="1050" dirty="0"/>
            </a:p>
          </p:txBody>
        </p:sp>
        <p:cxnSp>
          <p:nvCxnSpPr>
            <p:cNvPr id="102" name="Straight Arrow Connector 12"/>
            <p:cNvCxnSpPr>
              <a:stCxn id="80" idx="3"/>
              <a:endCxn id="101" idx="2"/>
            </p:cNvCxnSpPr>
            <p:nvPr/>
          </p:nvCxnSpPr>
          <p:spPr>
            <a:xfrm flipV="1">
              <a:off x="7084131" y="3612609"/>
              <a:ext cx="773163" cy="644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7266543" y="3455724"/>
              <a:ext cx="34176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C00000"/>
                  </a:solidFill>
                </a:rPr>
                <a:t>No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7" name="Diamond 106"/>
            <p:cNvSpPr/>
            <p:nvPr/>
          </p:nvSpPr>
          <p:spPr>
            <a:xfrm>
              <a:off x="8270143" y="4247656"/>
              <a:ext cx="920646" cy="838200"/>
            </a:xfrm>
            <a:prstGeom prst="diamond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fit?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>
              <a:stCxn id="72" idx="3"/>
              <a:endCxn id="107" idx="1"/>
            </p:cNvCxnSpPr>
            <p:nvPr/>
          </p:nvCxnSpPr>
          <p:spPr>
            <a:xfrm>
              <a:off x="8004720" y="4664461"/>
              <a:ext cx="265423" cy="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2"/>
            <p:cNvCxnSpPr>
              <a:stCxn id="107" idx="3"/>
            </p:cNvCxnSpPr>
            <p:nvPr/>
          </p:nvCxnSpPr>
          <p:spPr>
            <a:xfrm flipV="1">
              <a:off x="9190789" y="4656220"/>
              <a:ext cx="586702" cy="10536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9273047" y="4535225"/>
              <a:ext cx="370614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C00000"/>
                  </a:solidFill>
                </a:rPr>
                <a:t>Yes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8201733" y="3990693"/>
              <a:ext cx="34176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C00000"/>
                  </a:solidFill>
                </a:rPr>
                <a:t>No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777491" y="4326829"/>
              <a:ext cx="920646" cy="6858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In-person interview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Diamond 121"/>
            <p:cNvSpPr/>
            <p:nvPr/>
          </p:nvSpPr>
          <p:spPr>
            <a:xfrm>
              <a:off x="10992753" y="4227060"/>
              <a:ext cx="920646" cy="838200"/>
            </a:xfrm>
            <a:prstGeom prst="diamond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fit?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/>
            <p:cNvCxnSpPr>
              <a:endCxn id="122" idx="1"/>
            </p:cNvCxnSpPr>
            <p:nvPr/>
          </p:nvCxnSpPr>
          <p:spPr>
            <a:xfrm>
              <a:off x="10727330" y="4643865"/>
              <a:ext cx="265423" cy="2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"/>
            <p:cNvCxnSpPr>
              <a:stCxn id="122" idx="0"/>
              <a:endCxn id="129" idx="2"/>
            </p:cNvCxnSpPr>
            <p:nvPr/>
          </p:nvCxnSpPr>
          <p:spPr>
            <a:xfrm rot="5400000" flipH="1" flipV="1">
              <a:off x="11198554" y="3971370"/>
              <a:ext cx="510212" cy="116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11291932" y="3895556"/>
              <a:ext cx="370614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C00000"/>
                  </a:solidFill>
                </a:rPr>
                <a:t>Yes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0661898" y="3813808"/>
              <a:ext cx="34176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050" dirty="0" smtClean="0">
                  <a:solidFill>
                    <a:srgbClr val="C00000"/>
                  </a:solidFill>
                </a:rPr>
                <a:t>No</a:t>
              </a:r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147088" y="3320131"/>
              <a:ext cx="614314" cy="39671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Offer letter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22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172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Shenandoah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Custis, Christine D.</dc:creator>
  <cp:lastModifiedBy>Custis, Christine D.</cp:lastModifiedBy>
  <cp:revision>6</cp:revision>
  <dcterms:created xsi:type="dcterms:W3CDTF">2016-07-13T18:39:46Z</dcterms:created>
  <dcterms:modified xsi:type="dcterms:W3CDTF">2016-07-13T19:28:21Z</dcterms:modified>
</cp:coreProperties>
</file>