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60" r:id="rId5"/>
    <p:sldId id="301" r:id="rId6"/>
    <p:sldId id="306" r:id="rId7"/>
    <p:sldId id="302" r:id="rId8"/>
    <p:sldId id="259" r:id="rId9"/>
    <p:sldId id="303" r:id="rId10"/>
    <p:sldId id="261" r:id="rId11"/>
    <p:sldId id="268" r:id="rId12"/>
  </p:sldIdLst>
  <p:sldSz cx="12190413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C0504D"/>
    <a:srgbClr val="262626"/>
    <a:srgbClr val="D99694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>
      <p:cViewPr varScale="1">
        <p:scale>
          <a:sx n="114" d="100"/>
          <a:sy n="114" d="100"/>
        </p:scale>
        <p:origin x="553" y="65"/>
      </p:cViewPr>
      <p:guideLst>
        <p:guide orient="horz" pos="2127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B3BF1-4A3C-4696-9796-DA8D9610C879}" type="datetimeFigureOut">
              <a:rPr lang="zh-CN" altLang="en-US" smtClean="0"/>
              <a:pPr/>
              <a:t>2021/1/29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F681-7291-41D2-A146-1FB28A7F62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128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07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83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280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932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371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208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36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49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217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204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58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notesSlide" Target="../notesSlides/notesSlide10.xml"/><Relationship Id="rId5" Type="http://schemas.openxmlformats.org/officeDocument/2006/relationships/tags" Target="../tags/tag26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25.xml"/><Relationship Id="rId9" Type="http://schemas.openxmlformats.org/officeDocument/2006/relationships/tags" Target="../tags/tag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hyperlink" Target="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5.jpeg"/><Relationship Id="rId11" Type="http://schemas.openxmlformats.org/officeDocument/2006/relationships/image" Target="../media/image10.jfif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" Type="http://schemas.openxmlformats.org/officeDocument/2006/relationships/tags" Target="../tags/tag5.xml"/><Relationship Id="rId21" Type="http://schemas.openxmlformats.org/officeDocument/2006/relationships/notesSlide" Target="../notesSlides/notesSlide8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502150" y="3851275"/>
            <a:ext cx="3168015" cy="1978025"/>
          </a:xfrm>
          <a:prstGeom prst="rect">
            <a:avLst/>
          </a:prstGeom>
          <a:noFill/>
          <a:ln w="57150">
            <a:solidFill>
              <a:srgbClr val="262626">
                <a:alpha val="49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502150" y="878840"/>
            <a:ext cx="3168015" cy="1978025"/>
          </a:xfrm>
          <a:prstGeom prst="rect">
            <a:avLst/>
          </a:prstGeom>
          <a:noFill/>
          <a:ln w="57150">
            <a:solidFill>
              <a:srgbClr val="C00000">
                <a:alpha val="41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512239">
            <a:off x="1813987" y="4203556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20371609">
            <a:off x="1569215" y="4033524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3761573">
            <a:off x="8496747" y="3872262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604504" y="2147667"/>
            <a:ext cx="3687215" cy="2719712"/>
            <a:chOff x="-1604504" y="2147667"/>
            <a:chExt cx="3687215" cy="2719712"/>
          </a:xfrm>
        </p:grpSpPr>
        <p:cxnSp>
          <p:nvCxnSpPr>
            <p:cNvPr id="34" name="直接连接符 33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等腰三角形 14"/>
          <p:cNvSpPr/>
          <p:nvPr/>
        </p:nvSpPr>
        <p:spPr>
          <a:xfrm rot="512239">
            <a:off x="8927879" y="1641715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20371609">
            <a:off x="9579164" y="1909800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20371609">
            <a:off x="2449368" y="130621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761573">
            <a:off x="1816136" y="91440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20371609">
            <a:off x="9569873" y="1526255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311837" y="1544376"/>
            <a:ext cx="3230037" cy="3097813"/>
            <a:chOff x="10311837" y="1544376"/>
            <a:chExt cx="3230037" cy="3097813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10311837" y="246243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0949586" y="1544376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等腰三角形 43"/>
          <p:cNvSpPr/>
          <p:nvPr/>
        </p:nvSpPr>
        <p:spPr>
          <a:xfrm rot="20371609">
            <a:off x="8890948" y="370964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03395" y="751840"/>
            <a:ext cx="3168015" cy="197802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03395" y="3724275"/>
            <a:ext cx="3168015" cy="1978025"/>
          </a:xfrm>
          <a:prstGeom prst="rect">
            <a:avLst/>
          </a:prstGeom>
          <a:noFill/>
          <a:ln w="57150">
            <a:solidFill>
              <a:srgbClr val="26262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01135" y="2620645"/>
            <a:ext cx="3723640" cy="1336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00985" y="2687320"/>
            <a:ext cx="64446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新宋体" panose="02010609030101010101" charset="-122"/>
                <a:ea typeface="新宋体" panose="02010609030101010101" charset="-122"/>
              </a:rPr>
              <a:t>小專發表</a:t>
            </a:r>
            <a:endParaRPr lang="zh-CN" altLang="en-US" sz="4800" b="1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46934" y="3717032"/>
            <a:ext cx="4582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指導老師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許雅婷</a:t>
            </a:r>
            <a:endParaRPr lang="en-US" altLang="zh-TW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學員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張揚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27539" y="1812423"/>
            <a:ext cx="2402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>
                <a:solidFill>
                  <a:srgbClr val="C00000"/>
                </a:solidFill>
              </a:rPr>
              <a:t>Hololive</a:t>
            </a:r>
            <a:endParaRPr lang="en-US" altLang="zh-CN" sz="4800" dirty="0"/>
          </a:p>
        </p:txBody>
      </p:sp>
      <p:sp>
        <p:nvSpPr>
          <p:cNvPr id="17" name="矩形 16"/>
          <p:cNvSpPr/>
          <p:nvPr/>
        </p:nvSpPr>
        <p:spPr>
          <a:xfrm>
            <a:off x="5306060" y="4327525"/>
            <a:ext cx="1276985" cy="405765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457825" y="4364990"/>
            <a:ext cx="113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START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24" grpId="0" bldLvl="0" animBg="1"/>
      <p:bldP spid="25" grpId="0" bldLvl="0" animBg="1"/>
      <p:bldP spid="27" grpId="0" animBg="1"/>
      <p:bldP spid="15" grpId="0" bldLvl="0" animBg="1"/>
      <p:bldP spid="21" grpId="0" bldLvl="0" animBg="1"/>
      <p:bldP spid="22" grpId="0" bldLvl="0" animBg="1"/>
      <p:bldP spid="23" grpId="0" bldLvl="0" animBg="1"/>
      <p:bldP spid="26" grpId="0" bldLvl="0" animBg="1"/>
      <p:bldP spid="44" grpId="0" animBg="1"/>
      <p:bldP spid="5" grpId="0" animBg="1"/>
      <p:bldP spid="8" grpId="0" animBg="1"/>
      <p:bldP spid="7" grpId="0" animBg="1"/>
      <p:bldP spid="9" grpId="0"/>
      <p:bldP spid="10" grpId="0"/>
      <p:bldP spid="14" grpId="0"/>
      <p:bldP spid="17" grpId="0" animBg="1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</a:rPr>
              <a:t>4</a:t>
            </a:r>
            <a:r>
              <a:rPr lang="en-US" altLang="zh-CN" b="1" dirty="0"/>
              <a:t>  </a:t>
            </a:r>
            <a:r>
              <a:rPr lang="zh-TW" altLang="en-US" b="1" dirty="0"/>
              <a:t>未來展望</a:t>
            </a:r>
            <a:endParaRPr lang="zh-CN" altLang="en-US" b="1" dirty="0"/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MH_Other_1"/>
          <p:cNvSpPr/>
          <p:nvPr>
            <p:custDataLst>
              <p:tags r:id="rId1"/>
            </p:custDataLst>
          </p:nvPr>
        </p:nvSpPr>
        <p:spPr>
          <a:xfrm>
            <a:off x="3021014" y="1603376"/>
            <a:ext cx="1512887" cy="1565275"/>
          </a:xfrm>
          <a:custGeom>
            <a:avLst/>
            <a:gdLst>
              <a:gd name="connsiteX0" fmla="*/ 0 w 1120775"/>
              <a:gd name="connsiteY0" fmla="*/ 812800 h 1136650"/>
              <a:gd name="connsiteX1" fmla="*/ 504825 w 1120775"/>
              <a:gd name="connsiteY1" fmla="*/ 0 h 1136650"/>
              <a:gd name="connsiteX2" fmla="*/ 606425 w 1120775"/>
              <a:gd name="connsiteY2" fmla="*/ 28575 h 1136650"/>
              <a:gd name="connsiteX3" fmla="*/ 1120775 w 1120775"/>
              <a:gd name="connsiteY3" fmla="*/ 1136650 h 1136650"/>
              <a:gd name="connsiteX0-1" fmla="*/ 0 w 1098550"/>
              <a:gd name="connsiteY0-2" fmla="*/ 815975 h 1136650"/>
              <a:gd name="connsiteX1-3" fmla="*/ 482600 w 1098550"/>
              <a:gd name="connsiteY1-4" fmla="*/ 0 h 1136650"/>
              <a:gd name="connsiteX2-5" fmla="*/ 584200 w 1098550"/>
              <a:gd name="connsiteY2-6" fmla="*/ 28575 h 1136650"/>
              <a:gd name="connsiteX3-7" fmla="*/ 1098550 w 1098550"/>
              <a:gd name="connsiteY3-8" fmla="*/ 1136650 h 1136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98550" h="1136650">
                <a:moveTo>
                  <a:pt x="0" y="815975"/>
                </a:moveTo>
                <a:lnTo>
                  <a:pt x="482600" y="0"/>
                </a:lnTo>
                <a:lnTo>
                  <a:pt x="584200" y="28575"/>
                </a:lnTo>
                <a:lnTo>
                  <a:pt x="1098550" y="1136650"/>
                </a:lnTo>
              </a:path>
            </a:pathLst>
          </a:cu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32" name="MH_SubTitle_1"/>
          <p:cNvSpPr/>
          <p:nvPr>
            <p:custDataLst>
              <p:tags r:id="rId2"/>
            </p:custDataLst>
          </p:nvPr>
        </p:nvSpPr>
        <p:spPr>
          <a:xfrm rot="588792">
            <a:off x="2462214" y="2781300"/>
            <a:ext cx="2378075" cy="1295400"/>
          </a:xfrm>
          <a:prstGeom prst="roundRect">
            <a:avLst>
              <a:gd name="adj" fmla="val 11293"/>
            </a:avLst>
          </a:prstGeom>
          <a:solidFill>
            <a:srgbClr val="C0504D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TW" altLang="en-US" sz="2400" dirty="0">
                <a:solidFill>
                  <a:srgbClr val="FFFFFF"/>
                </a:solidFill>
              </a:rPr>
              <a:t>周邊拍賣系統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33" name="MH_Other_2"/>
          <p:cNvSpPr/>
          <p:nvPr>
            <p:custDataLst>
              <p:tags r:id="rId3"/>
            </p:custDataLst>
          </p:nvPr>
        </p:nvSpPr>
        <p:spPr>
          <a:xfrm>
            <a:off x="3419476" y="1314451"/>
            <a:ext cx="593725" cy="595313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FFFFFF"/>
                </a:solidFill>
              </a:rPr>
              <a:t>01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34" name="MH_Other_3"/>
          <p:cNvSpPr/>
          <p:nvPr>
            <p:custDataLst>
              <p:tags r:id="rId4"/>
            </p:custDataLst>
          </p:nvPr>
        </p:nvSpPr>
        <p:spPr>
          <a:xfrm>
            <a:off x="5492750" y="3351214"/>
            <a:ext cx="1512888" cy="1565275"/>
          </a:xfrm>
          <a:custGeom>
            <a:avLst/>
            <a:gdLst>
              <a:gd name="connsiteX0" fmla="*/ 0 w 1120775"/>
              <a:gd name="connsiteY0" fmla="*/ 812800 h 1136650"/>
              <a:gd name="connsiteX1" fmla="*/ 504825 w 1120775"/>
              <a:gd name="connsiteY1" fmla="*/ 0 h 1136650"/>
              <a:gd name="connsiteX2" fmla="*/ 606425 w 1120775"/>
              <a:gd name="connsiteY2" fmla="*/ 28575 h 1136650"/>
              <a:gd name="connsiteX3" fmla="*/ 1120775 w 1120775"/>
              <a:gd name="connsiteY3" fmla="*/ 1136650 h 1136650"/>
              <a:gd name="connsiteX0-1" fmla="*/ 0 w 1098550"/>
              <a:gd name="connsiteY0-2" fmla="*/ 815975 h 1136650"/>
              <a:gd name="connsiteX1-3" fmla="*/ 482600 w 1098550"/>
              <a:gd name="connsiteY1-4" fmla="*/ 0 h 1136650"/>
              <a:gd name="connsiteX2-5" fmla="*/ 584200 w 1098550"/>
              <a:gd name="connsiteY2-6" fmla="*/ 28575 h 1136650"/>
              <a:gd name="connsiteX3-7" fmla="*/ 1098550 w 1098550"/>
              <a:gd name="connsiteY3-8" fmla="*/ 1136650 h 1136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98550" h="1136650">
                <a:moveTo>
                  <a:pt x="0" y="815975"/>
                </a:moveTo>
                <a:lnTo>
                  <a:pt x="482600" y="0"/>
                </a:lnTo>
                <a:lnTo>
                  <a:pt x="584200" y="28575"/>
                </a:lnTo>
                <a:lnTo>
                  <a:pt x="1098550" y="1136650"/>
                </a:lnTo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35" name="MH_SubTitle_2"/>
          <p:cNvSpPr/>
          <p:nvPr>
            <p:custDataLst>
              <p:tags r:id="rId5"/>
            </p:custDataLst>
          </p:nvPr>
        </p:nvSpPr>
        <p:spPr>
          <a:xfrm rot="588792">
            <a:off x="4935539" y="4530726"/>
            <a:ext cx="2376487" cy="1293813"/>
          </a:xfrm>
          <a:prstGeom prst="roundRect">
            <a:avLst>
              <a:gd name="adj" fmla="val 11293"/>
            </a:avLst>
          </a:prstGeom>
          <a:solidFill>
            <a:schemeClr val="accent2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TW" altLang="en-US" sz="2400" dirty="0">
                <a:solidFill>
                  <a:srgbClr val="FFFFFF"/>
                </a:solidFill>
              </a:rPr>
              <a:t>討論區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36" name="MH_Other_4"/>
          <p:cNvSpPr/>
          <p:nvPr>
            <p:custDataLst>
              <p:tags r:id="rId6"/>
            </p:custDataLst>
          </p:nvPr>
        </p:nvSpPr>
        <p:spPr>
          <a:xfrm>
            <a:off x="5891214" y="3063876"/>
            <a:ext cx="593725" cy="5937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>
                <a:solidFill>
                  <a:srgbClr val="FFFFFF"/>
                </a:solidFill>
              </a:rPr>
              <a:t>02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37" name="MH_Other_5"/>
          <p:cNvSpPr/>
          <p:nvPr>
            <p:custDataLst>
              <p:tags r:id="rId7"/>
            </p:custDataLst>
          </p:nvPr>
        </p:nvSpPr>
        <p:spPr>
          <a:xfrm>
            <a:off x="7964489" y="1603376"/>
            <a:ext cx="1512887" cy="1565275"/>
          </a:xfrm>
          <a:custGeom>
            <a:avLst/>
            <a:gdLst>
              <a:gd name="connsiteX0" fmla="*/ 0 w 1120775"/>
              <a:gd name="connsiteY0" fmla="*/ 812800 h 1136650"/>
              <a:gd name="connsiteX1" fmla="*/ 504825 w 1120775"/>
              <a:gd name="connsiteY1" fmla="*/ 0 h 1136650"/>
              <a:gd name="connsiteX2" fmla="*/ 606425 w 1120775"/>
              <a:gd name="connsiteY2" fmla="*/ 28575 h 1136650"/>
              <a:gd name="connsiteX3" fmla="*/ 1120775 w 1120775"/>
              <a:gd name="connsiteY3" fmla="*/ 1136650 h 1136650"/>
              <a:gd name="connsiteX0-1" fmla="*/ 0 w 1098550"/>
              <a:gd name="connsiteY0-2" fmla="*/ 815975 h 1136650"/>
              <a:gd name="connsiteX1-3" fmla="*/ 482600 w 1098550"/>
              <a:gd name="connsiteY1-4" fmla="*/ 0 h 1136650"/>
              <a:gd name="connsiteX2-5" fmla="*/ 584200 w 1098550"/>
              <a:gd name="connsiteY2-6" fmla="*/ 28575 h 1136650"/>
              <a:gd name="connsiteX3-7" fmla="*/ 1098550 w 1098550"/>
              <a:gd name="connsiteY3-8" fmla="*/ 1136650 h 1136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98550" h="1136650">
                <a:moveTo>
                  <a:pt x="0" y="815975"/>
                </a:moveTo>
                <a:lnTo>
                  <a:pt x="482600" y="0"/>
                </a:lnTo>
                <a:lnTo>
                  <a:pt x="584200" y="28575"/>
                </a:lnTo>
                <a:lnTo>
                  <a:pt x="1098550" y="1136650"/>
                </a:lnTo>
              </a:path>
            </a:pathLst>
          </a:cu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38" name="MH_SubTitle_3"/>
          <p:cNvSpPr/>
          <p:nvPr>
            <p:custDataLst>
              <p:tags r:id="rId8"/>
            </p:custDataLst>
          </p:nvPr>
        </p:nvSpPr>
        <p:spPr>
          <a:xfrm rot="588792">
            <a:off x="7407276" y="2781300"/>
            <a:ext cx="2378075" cy="1295400"/>
          </a:xfrm>
          <a:prstGeom prst="roundRect">
            <a:avLst>
              <a:gd name="adj" fmla="val 11293"/>
            </a:avLst>
          </a:prstGeom>
          <a:solidFill>
            <a:srgbClr val="C0504D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TW" altLang="en-US" sz="2400" dirty="0">
                <a:solidFill>
                  <a:srgbClr val="FFFFFF"/>
                </a:solidFill>
              </a:rPr>
              <a:t>網頁優化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39" name="MH_Other_6"/>
          <p:cNvSpPr/>
          <p:nvPr>
            <p:custDataLst>
              <p:tags r:id="rId9"/>
            </p:custDataLst>
          </p:nvPr>
        </p:nvSpPr>
        <p:spPr>
          <a:xfrm>
            <a:off x="8362951" y="1314451"/>
            <a:ext cx="595313" cy="595313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>
                <a:solidFill>
                  <a:srgbClr val="FFFFFF"/>
                </a:solidFill>
              </a:rPr>
              <a:t>03</a:t>
            </a:r>
            <a:endParaRPr lang="zh-CN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0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/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3574926" y="278938"/>
            <a:ext cx="475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/>
              <a:t>成果發表    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-457522" y="4149080"/>
            <a:ext cx="13105456" cy="2880320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Picture 2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15792" y="514563"/>
            <a:ext cx="7489451" cy="58288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57512" y="5641788"/>
            <a:ext cx="6696744" cy="37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spc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小的不才，請各位多多指教。</a:t>
            </a:r>
            <a:r>
              <a:rPr lang="en-US" altLang="zh-TW" sz="1400" spc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m(</a:t>
            </a:r>
            <a:r>
              <a:rPr lang="zh-TW" altLang="en-US" sz="1400" spc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＿＿</a:t>
            </a:r>
            <a:r>
              <a:rPr lang="en-US" altLang="zh-TW" sz="1400" spc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)m</a:t>
            </a:r>
            <a:endParaRPr lang="en-US" altLang="zh-CN" sz="1400" spc="3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pic>
        <p:nvPicPr>
          <p:cNvPr id="9" name="圖片 8" descr="一張含有 文字, 室內, 數個 的圖片&#10;&#10;自動產生的描述">
            <a:hlinkClick r:id="rId4" action="ppaction://hlinkfile"/>
            <a:extLst>
              <a:ext uri="{FF2B5EF4-FFF2-40B4-BE49-F238E27FC236}">
                <a16:creationId xmlns:a16="http://schemas.microsoft.com/office/drawing/2014/main" id="{362EB825-EFE2-492B-B53B-4FA508BE5D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918" y="1566409"/>
            <a:ext cx="5040560" cy="32129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gallery dir="l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45210" y="1749258"/>
            <a:ext cx="1105802" cy="815646"/>
            <a:chOff x="-1604504" y="2147667"/>
            <a:chExt cx="3687215" cy="2719712"/>
          </a:xfrm>
        </p:grpSpPr>
        <p:cxnSp>
          <p:nvCxnSpPr>
            <p:cNvPr id="2" name="直接连接符 1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 flipH="1" flipV="1">
            <a:off x="1270670" y="4341546"/>
            <a:ext cx="1105802" cy="815646"/>
            <a:chOff x="-1604504" y="2147667"/>
            <a:chExt cx="3687215" cy="2719712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4696533" y="1124744"/>
            <a:ext cx="4896544" cy="743971"/>
            <a:chOff x="4727054" y="1768670"/>
            <a:chExt cx="4896544" cy="743971"/>
          </a:xfrm>
        </p:grpSpPr>
        <p:sp>
          <p:nvSpPr>
            <p:cNvPr id="13" name="TextBox 12"/>
            <p:cNvSpPr txBox="1"/>
            <p:nvPr/>
          </p:nvSpPr>
          <p:spPr>
            <a:xfrm>
              <a:off x="4822629" y="18283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4727054" y="1768670"/>
              <a:ext cx="504056" cy="488790"/>
              <a:chOff x="4727054" y="1768670"/>
              <a:chExt cx="504056" cy="488790"/>
            </a:xfrm>
          </p:grpSpPr>
          <p:sp>
            <p:nvSpPr>
              <p:cNvPr id="12" name="左中括号 11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左中括号 13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375126" y="177281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/>
                <a:t>設計動機</a:t>
              </a:r>
              <a:endParaRPr lang="zh-CN" alt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47134" y="2204864"/>
              <a:ext cx="41764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為什麼想做</a:t>
              </a:r>
              <a:r>
                <a:rPr lang="en-US" altLang="zh-TW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hololive</a:t>
              </a:r>
              <a:r>
                <a: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靜態網頁</a:t>
              </a:r>
              <a:r>
                <a:rPr lang="en-US" altLang="zh-TW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?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696533" y="2449466"/>
            <a:ext cx="4896544" cy="739825"/>
            <a:chOff x="4727054" y="3140968"/>
            <a:chExt cx="4896544" cy="739825"/>
          </a:xfrm>
        </p:grpSpPr>
        <p:sp>
          <p:nvSpPr>
            <p:cNvPr id="21" name="TextBox 20"/>
            <p:cNvSpPr txBox="1"/>
            <p:nvPr/>
          </p:nvSpPr>
          <p:spPr>
            <a:xfrm>
              <a:off x="4822629" y="320069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4727054" y="3140968"/>
              <a:ext cx="504056" cy="488790"/>
              <a:chOff x="4727054" y="1768670"/>
              <a:chExt cx="504056" cy="488790"/>
            </a:xfrm>
          </p:grpSpPr>
          <p:sp>
            <p:nvSpPr>
              <p:cNvPr id="23" name="左中括号 22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左中括号 23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375126" y="314511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/>
                <a:t>運用工具</a:t>
              </a:r>
              <a:endParaRPr lang="zh-CN" alt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47134" y="3573016"/>
              <a:ext cx="41764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用了哪些工具呢</a:t>
              </a:r>
              <a:r>
                <a:rPr lang="en-US" altLang="zh-TW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?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696533" y="3770042"/>
            <a:ext cx="4896544" cy="763135"/>
            <a:chOff x="4727054" y="4413802"/>
            <a:chExt cx="4896544" cy="763135"/>
          </a:xfrm>
        </p:grpSpPr>
        <p:sp>
          <p:nvSpPr>
            <p:cNvPr id="27" name="TextBox 26"/>
            <p:cNvSpPr txBox="1"/>
            <p:nvPr/>
          </p:nvSpPr>
          <p:spPr>
            <a:xfrm>
              <a:off x="4822629" y="44735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4727054" y="4413802"/>
              <a:ext cx="504056" cy="488790"/>
              <a:chOff x="4727054" y="1768670"/>
              <a:chExt cx="504056" cy="488790"/>
            </a:xfrm>
          </p:grpSpPr>
          <p:sp>
            <p:nvSpPr>
              <p:cNvPr id="29" name="左中括号 28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左中括号 29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375126" y="441794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/>
                <a:t>網站架構</a:t>
              </a:r>
              <a:endParaRPr lang="zh-CN" altLang="en-US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47134" y="4869160"/>
              <a:ext cx="41764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網頁的構造。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36" name="直接连接符 35"/>
          <p:cNvCxnSpPr/>
          <p:nvPr/>
        </p:nvCxnSpPr>
        <p:spPr>
          <a:xfrm flipH="1">
            <a:off x="8857297" y="764704"/>
            <a:ext cx="777432" cy="6537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9592756" y="2402630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0631710" y="5314403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9593077" y="3537213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4727054" y="5113927"/>
            <a:ext cx="4896544" cy="763135"/>
            <a:chOff x="4727054" y="4413802"/>
            <a:chExt cx="4896544" cy="763135"/>
          </a:xfrm>
        </p:grpSpPr>
        <p:sp>
          <p:nvSpPr>
            <p:cNvPr id="41" name="TextBox 26"/>
            <p:cNvSpPr txBox="1"/>
            <p:nvPr/>
          </p:nvSpPr>
          <p:spPr>
            <a:xfrm>
              <a:off x="4822629" y="44735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4727054" y="4413802"/>
              <a:ext cx="504056" cy="488790"/>
              <a:chOff x="4727054" y="1768670"/>
              <a:chExt cx="504056" cy="488790"/>
            </a:xfrm>
          </p:grpSpPr>
          <p:sp>
            <p:nvSpPr>
              <p:cNvPr id="45" name="左中括号 44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左中括号 45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TextBox 30"/>
            <p:cNvSpPr txBox="1"/>
            <p:nvPr/>
          </p:nvSpPr>
          <p:spPr>
            <a:xfrm>
              <a:off x="5375126" y="441794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/>
                <a:t>未來展望</a:t>
              </a:r>
              <a:endParaRPr lang="zh-CN" altLang="en-US" b="1" dirty="0"/>
            </a:p>
          </p:txBody>
        </p:sp>
        <p:sp>
          <p:nvSpPr>
            <p:cNvPr id="44" name="TextBox 31"/>
            <p:cNvSpPr txBox="1"/>
            <p:nvPr/>
          </p:nvSpPr>
          <p:spPr>
            <a:xfrm>
              <a:off x="5447134" y="4869160"/>
              <a:ext cx="41764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想再加的東西。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160780" y="2637155"/>
            <a:ext cx="1474470" cy="146939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33930" y="2277110"/>
            <a:ext cx="666750" cy="601345"/>
          </a:xfrm>
          <a:prstGeom prst="rect">
            <a:avLst/>
          </a:prstGeom>
          <a:solidFill>
            <a:srgbClr val="D996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875790" y="2938145"/>
            <a:ext cx="152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CONTENTS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742565" y="3264535"/>
            <a:ext cx="1070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软雅黑" panose="020B0503020204020204" charset="-122"/>
                <a:ea typeface="微软雅黑" panose="020B0503020204020204" charset="-122"/>
              </a:rPr>
              <a:t>目錄</a:t>
            </a:r>
            <a:endParaRPr lang="zh-CN" altLang="en-US" sz="3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11"/>
          <p:cNvSpPr/>
          <p:nvPr/>
        </p:nvSpPr>
        <p:spPr>
          <a:xfrm rot="512239">
            <a:off x="8470207" y="178125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8987748" y="199428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006951" y="1019142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377390" y="650643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8980365" y="168950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964430" y="1125220"/>
            <a:ext cx="3168015" cy="1978025"/>
          </a:xfrm>
          <a:prstGeom prst="rect">
            <a:avLst/>
          </a:prstGeom>
          <a:noFill/>
          <a:ln w="57150">
            <a:solidFill>
              <a:srgbClr val="262626">
                <a:alpha val="49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964430" y="-1057910"/>
            <a:ext cx="3168015" cy="1978025"/>
          </a:xfrm>
          <a:prstGeom prst="rect">
            <a:avLst/>
          </a:prstGeom>
          <a:noFill/>
          <a:ln w="57150">
            <a:solidFill>
              <a:srgbClr val="C00000">
                <a:alpha val="41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65675" y="-1184910"/>
            <a:ext cx="3168015" cy="197802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65675" y="998220"/>
            <a:ext cx="3168015" cy="1978025"/>
          </a:xfrm>
          <a:prstGeom prst="rect">
            <a:avLst/>
          </a:prstGeom>
          <a:noFill/>
          <a:ln w="57150">
            <a:solidFill>
              <a:srgbClr val="26262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63415" y="683895"/>
            <a:ext cx="3723640" cy="779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68340" y="1816735"/>
            <a:ext cx="1276985" cy="405765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920105" y="1854200"/>
            <a:ext cx="113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18923" y="32882"/>
            <a:ext cx="141224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01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9" name="TextBox 27"/>
          <p:cNvSpPr txBox="1"/>
          <p:nvPr/>
        </p:nvSpPr>
        <p:spPr>
          <a:xfrm>
            <a:off x="5447134" y="371703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 b="1" dirty="0"/>
              <a:t>設計動機</a:t>
            </a:r>
            <a:endParaRPr lang="zh-CN" altLang="en-US" sz="3600" b="1" dirty="0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5155266" y="3475747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8171066" y="4084962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7891570" y="3475747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5832159" y="4523050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2" grpId="0" animBg="1"/>
      <p:bldP spid="11" grpId="0" animBg="1"/>
      <p:bldP spid="5" grpId="0" animBg="1"/>
      <p:bldP spid="8" grpId="0" animBg="1"/>
      <p:bldP spid="7" grpId="0" animBg="1"/>
      <p:bldP spid="6" grpId="0" animBg="1"/>
      <p:bldP spid="18" grpId="0"/>
      <p:bldP spid="17" grpId="0"/>
      <p:bldP spid="17" grpId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en-US" altLang="zh-CN" b="1" dirty="0"/>
              <a:t>  </a:t>
            </a:r>
            <a:r>
              <a:rPr lang="zh-TW" altLang="en-US" b="1" dirty="0"/>
              <a:t>設計動機</a:t>
            </a:r>
            <a:endParaRPr lang="zh-CN" altLang="en-US" b="1" dirty="0"/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54646" y="2923790"/>
            <a:ext cx="468052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第一次看到接觸</a:t>
            </a:r>
            <a:r>
              <a:rPr lang="en-US" altLang="zh-TW" sz="1400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Hololive</a:t>
            </a:r>
            <a:r>
              <a:rPr lang="zh-TW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的時候還對</a:t>
            </a:r>
            <a:r>
              <a:rPr lang="en-US" altLang="zh-TW" sz="1400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vtuber</a:t>
            </a:r>
            <a:r>
              <a:rPr lang="zh-TW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沒有任何概念，但在朋友的用力推坑下，慢慢地喜歡上了收看收看</a:t>
            </a:r>
            <a:r>
              <a:rPr lang="en-US" altLang="zh-TW" sz="1400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Hololive</a:t>
            </a:r>
            <a:r>
              <a:rPr lang="zh-TW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實況主的直播，既然有了這次的機會，那就來試試看可不可以做出一個網站來推坑別人吧</a:t>
            </a:r>
            <a:r>
              <a:rPr lang="en-US" altLang="zh-TW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~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8814" y="24208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設計動機</a:t>
            </a:r>
            <a:endParaRPr lang="zh-CN" altLang="en-US" b="1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1048814" y="5013176"/>
            <a:ext cx="43924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 descr="hololive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87294" y="476672"/>
            <a:ext cx="4815063" cy="2708473"/>
          </a:xfrm>
          <a:prstGeom prst="rect">
            <a:avLst/>
          </a:prstGeom>
        </p:spPr>
      </p:pic>
      <p:pic>
        <p:nvPicPr>
          <p:cNvPr id="14" name="圖片 13" descr="hololive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87294" y="3789040"/>
            <a:ext cx="4824536" cy="271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11"/>
          <p:cNvSpPr/>
          <p:nvPr/>
        </p:nvSpPr>
        <p:spPr>
          <a:xfrm rot="512239">
            <a:off x="8470207" y="178125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8987748" y="199428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006951" y="1019142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377390" y="650643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8980365" y="168950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964430" y="1125220"/>
            <a:ext cx="3168015" cy="1978025"/>
          </a:xfrm>
          <a:prstGeom prst="rect">
            <a:avLst/>
          </a:prstGeom>
          <a:noFill/>
          <a:ln w="57150">
            <a:solidFill>
              <a:srgbClr val="262626">
                <a:alpha val="49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964430" y="-1057910"/>
            <a:ext cx="3168015" cy="1978025"/>
          </a:xfrm>
          <a:prstGeom prst="rect">
            <a:avLst/>
          </a:prstGeom>
          <a:noFill/>
          <a:ln w="57150">
            <a:solidFill>
              <a:srgbClr val="C00000">
                <a:alpha val="41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65675" y="-1184910"/>
            <a:ext cx="3168015" cy="197802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65675" y="998220"/>
            <a:ext cx="3168015" cy="1978025"/>
          </a:xfrm>
          <a:prstGeom prst="rect">
            <a:avLst/>
          </a:prstGeom>
          <a:noFill/>
          <a:ln w="57150">
            <a:solidFill>
              <a:srgbClr val="26262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63415" y="683895"/>
            <a:ext cx="3723640" cy="779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68340" y="1816735"/>
            <a:ext cx="1276985" cy="405765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920105" y="1854200"/>
            <a:ext cx="113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18923" y="32882"/>
            <a:ext cx="141224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02</a:t>
            </a:r>
          </a:p>
        </p:txBody>
      </p:sp>
      <p:sp>
        <p:nvSpPr>
          <p:cNvPr id="9" name="TextBox 27"/>
          <p:cNvSpPr txBox="1"/>
          <p:nvPr/>
        </p:nvSpPr>
        <p:spPr>
          <a:xfrm>
            <a:off x="5375126" y="3861048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spc="300" dirty="0">
                <a:latin typeface="+mn-ea"/>
              </a:rPr>
              <a:t>運用工具</a:t>
            </a:r>
            <a:endParaRPr lang="zh-CN" altLang="en-US" sz="3600" b="1" spc="300" dirty="0">
              <a:latin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5155266" y="354750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8171066" y="415671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7891570" y="354750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5832159" y="459480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2" grpId="0" animBg="1"/>
      <p:bldP spid="11" grpId="0" animBg="1"/>
      <p:bldP spid="5" grpId="0" animBg="1"/>
      <p:bldP spid="8" grpId="0" animBg="1"/>
      <p:bldP spid="7" grpId="0" animBg="1"/>
      <p:bldP spid="6" grpId="0" animBg="1"/>
      <p:bldP spid="18" grpId="0"/>
      <p:bldP spid="17" grpId="0"/>
      <p:bldP spid="17" grpId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97873" y="611396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2</a:t>
            </a:r>
            <a:r>
              <a:rPr lang="en-US" altLang="zh-CN" b="1" dirty="0"/>
              <a:t>  </a:t>
            </a:r>
            <a:r>
              <a:rPr lang="zh-TW" altLang="en-US" b="1" dirty="0"/>
              <a:t>運用工具</a:t>
            </a:r>
            <a:endParaRPr lang="zh-CN" altLang="en-US" b="1" dirty="0"/>
          </a:p>
        </p:txBody>
      </p:sp>
      <p:sp>
        <p:nvSpPr>
          <p:cNvPr id="6" name="左中括号 5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MH_SubTitle_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031413" y="3320157"/>
            <a:ext cx="2159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solidFill>
                  <a:srgbClr val="FFFFFF"/>
                </a:solidFill>
                <a:latin typeface="+mn-ea"/>
                <a:ea typeface="+mn-ea"/>
              </a:rPr>
              <a:t>单击输入内容</a:t>
            </a:r>
            <a:endParaRPr lang="en-US" altLang="zh-CN" sz="2000" dirty="0">
              <a:solidFill>
                <a:srgbClr val="FFFFFF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2000" dirty="0">
                <a:solidFill>
                  <a:srgbClr val="FFFFFF"/>
                </a:solidFill>
                <a:latin typeface="+mn-ea"/>
                <a:ea typeface="+mn-ea"/>
              </a:rPr>
              <a:t>单击输入内容</a:t>
            </a:r>
          </a:p>
        </p:txBody>
      </p:sp>
      <p:pic>
        <p:nvPicPr>
          <p:cNvPr id="24" name="圖片 23" descr="font_awesom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4656" y="4955994"/>
            <a:ext cx="2736304" cy="1438766"/>
          </a:xfrm>
          <a:prstGeom prst="rect">
            <a:avLst/>
          </a:prstGeom>
        </p:spPr>
      </p:pic>
      <p:pic>
        <p:nvPicPr>
          <p:cNvPr id="25" name="圖片 24" descr="wow_cs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39022" y="5085184"/>
            <a:ext cx="3888432" cy="1309576"/>
          </a:xfrm>
          <a:prstGeom prst="rect">
            <a:avLst/>
          </a:prstGeom>
        </p:spPr>
      </p:pic>
      <p:pic>
        <p:nvPicPr>
          <p:cNvPr id="26" name="圖片 25" descr="animate_cs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43478" y="5013176"/>
            <a:ext cx="2880320" cy="144016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B7A47A8-07A9-419D-8A93-6EE10AD2A4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110" y="2186364"/>
            <a:ext cx="1548318" cy="175378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A436303-F8FA-4901-BBCC-E3D786893F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60" y="2211954"/>
            <a:ext cx="1728192" cy="1728192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D30CB02-D274-491C-9617-64D0493820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90" y="1786960"/>
            <a:ext cx="2143125" cy="2143125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CAA6FC7E-578E-48DF-B17C-12B362204E3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36" y="1746979"/>
            <a:ext cx="1548318" cy="2184418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BBAA54EB-4174-45A0-AFEE-ABC7B2A218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446" y="2008666"/>
            <a:ext cx="2134767" cy="213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11"/>
          <p:cNvSpPr/>
          <p:nvPr/>
        </p:nvSpPr>
        <p:spPr>
          <a:xfrm rot="512239">
            <a:off x="8470207" y="178125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8987748" y="199428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006951" y="1019142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377390" y="650643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8980365" y="168950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964430" y="1125220"/>
            <a:ext cx="3168015" cy="1978025"/>
          </a:xfrm>
          <a:prstGeom prst="rect">
            <a:avLst/>
          </a:prstGeom>
          <a:noFill/>
          <a:ln w="57150">
            <a:solidFill>
              <a:srgbClr val="262626">
                <a:alpha val="49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964430" y="-1057910"/>
            <a:ext cx="3168015" cy="1978025"/>
          </a:xfrm>
          <a:prstGeom prst="rect">
            <a:avLst/>
          </a:prstGeom>
          <a:noFill/>
          <a:ln w="57150">
            <a:solidFill>
              <a:srgbClr val="C00000">
                <a:alpha val="41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65675" y="-1184910"/>
            <a:ext cx="3168015" cy="197802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65675" y="998220"/>
            <a:ext cx="3168015" cy="1978025"/>
          </a:xfrm>
          <a:prstGeom prst="rect">
            <a:avLst/>
          </a:prstGeom>
          <a:noFill/>
          <a:ln w="57150">
            <a:solidFill>
              <a:srgbClr val="26262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63415" y="683895"/>
            <a:ext cx="3723640" cy="779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68340" y="1816735"/>
            <a:ext cx="1276985" cy="405765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920105" y="1854200"/>
            <a:ext cx="113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18923" y="32882"/>
            <a:ext cx="141224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03</a:t>
            </a:r>
          </a:p>
        </p:txBody>
      </p:sp>
      <p:sp>
        <p:nvSpPr>
          <p:cNvPr id="9" name="TextBox 27"/>
          <p:cNvSpPr txBox="1"/>
          <p:nvPr/>
        </p:nvSpPr>
        <p:spPr>
          <a:xfrm>
            <a:off x="5512718" y="3833551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spc="300" dirty="0">
                <a:latin typeface="+mn-ea"/>
              </a:rPr>
              <a:t>網站架構</a:t>
            </a:r>
            <a:endParaRPr lang="zh-CN" altLang="en-US" sz="3600" b="1" spc="300" dirty="0">
              <a:latin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5155266" y="354750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8171066" y="415671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7891570" y="354750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5832159" y="459480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2" grpId="0" animBg="1"/>
      <p:bldP spid="11" grpId="0" animBg="1"/>
      <p:bldP spid="5" grpId="0" animBg="1"/>
      <p:bldP spid="8" grpId="0" animBg="1"/>
      <p:bldP spid="7" grpId="0" animBg="1"/>
      <p:bldP spid="6" grpId="0" animBg="1"/>
      <p:bldP spid="18" grpId="0"/>
      <p:bldP spid="17" grpId="0"/>
      <p:bldP spid="17" grpId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</a:rPr>
              <a:t>3</a:t>
            </a:r>
            <a:r>
              <a:rPr lang="en-US" altLang="zh-CN" b="1" dirty="0"/>
              <a:t>  </a:t>
            </a:r>
            <a:r>
              <a:rPr lang="zh-TW" altLang="en-US" b="1" dirty="0"/>
              <a:t>網站架構</a:t>
            </a:r>
            <a:endParaRPr lang="zh-CN" altLang="en-US" b="1" dirty="0"/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10017807" y="1051584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10406523" y="1378440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982976" y="5521128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982976" y="5589240"/>
            <a:ext cx="777432" cy="6537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>
            <a:off x="2543795" y="3174173"/>
            <a:ext cx="7380000" cy="108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flipH="1" flipV="1">
            <a:off x="3159751" y="3174173"/>
            <a:ext cx="1181545" cy="961996"/>
          </a:xfrm>
          <a:custGeom>
            <a:avLst/>
            <a:gdLst>
              <a:gd name="connsiteX0" fmla="*/ 555015 w 1181545"/>
              <a:gd name="connsiteY0" fmla="*/ 0 h 961996"/>
              <a:gd name="connsiteX1" fmla="*/ 373916 w 1181545"/>
              <a:gd name="connsiteY1" fmla="*/ 320046 h 961996"/>
              <a:gd name="connsiteX2" fmla="*/ 448266 w 1181545"/>
              <a:gd name="connsiteY2" fmla="*/ 269903 h 961996"/>
              <a:gd name="connsiteX3" fmla="*/ 448266 w 1181545"/>
              <a:gd name="connsiteY3" fmla="*/ 531415 h 961996"/>
              <a:gd name="connsiteX4" fmla="*/ 124434 w 1181545"/>
              <a:gd name="connsiteY4" fmla="*/ 855247 h 961996"/>
              <a:gd name="connsiteX5" fmla="*/ 0 w 1181545"/>
              <a:gd name="connsiteY5" fmla="*/ 855247 h 961996"/>
              <a:gd name="connsiteX6" fmla="*/ 0 w 1181545"/>
              <a:gd name="connsiteY6" fmla="*/ 961996 h 961996"/>
              <a:gd name="connsiteX7" fmla="*/ 124434 w 1181545"/>
              <a:gd name="connsiteY7" fmla="*/ 961996 h 961996"/>
              <a:gd name="connsiteX8" fmla="*/ 555015 w 1181545"/>
              <a:gd name="connsiteY8" fmla="*/ 531415 h 961996"/>
              <a:gd name="connsiteX9" fmla="*/ 555015 w 1181545"/>
              <a:gd name="connsiteY9" fmla="*/ 198672 h 961996"/>
              <a:gd name="connsiteX10" fmla="*/ 553885 w 1181545"/>
              <a:gd name="connsiteY10" fmla="*/ 198672 h 961996"/>
              <a:gd name="connsiteX11" fmla="*/ 555015 w 1181545"/>
              <a:gd name="connsiteY11" fmla="*/ 197909 h 961996"/>
              <a:gd name="connsiteX12" fmla="*/ 626530 w 1181545"/>
              <a:gd name="connsiteY12" fmla="*/ 0 h 961996"/>
              <a:gd name="connsiteX13" fmla="*/ 626530 w 1181545"/>
              <a:gd name="connsiteY13" fmla="*/ 197909 h 961996"/>
              <a:gd name="connsiteX14" fmla="*/ 627661 w 1181545"/>
              <a:gd name="connsiteY14" fmla="*/ 198672 h 961996"/>
              <a:gd name="connsiteX15" fmla="*/ 626531 w 1181545"/>
              <a:gd name="connsiteY15" fmla="*/ 198672 h 961996"/>
              <a:gd name="connsiteX16" fmla="*/ 626530 w 1181545"/>
              <a:gd name="connsiteY16" fmla="*/ 531415 h 961996"/>
              <a:gd name="connsiteX17" fmla="*/ 1057112 w 1181545"/>
              <a:gd name="connsiteY17" fmla="*/ 961996 h 961996"/>
              <a:gd name="connsiteX18" fmla="*/ 1181545 w 1181545"/>
              <a:gd name="connsiteY18" fmla="*/ 961996 h 961996"/>
              <a:gd name="connsiteX19" fmla="*/ 1181545 w 1181545"/>
              <a:gd name="connsiteY19" fmla="*/ 855247 h 961996"/>
              <a:gd name="connsiteX20" fmla="*/ 1057112 w 1181545"/>
              <a:gd name="connsiteY20" fmla="*/ 855247 h 961996"/>
              <a:gd name="connsiteX21" fmla="*/ 733279 w 1181545"/>
              <a:gd name="connsiteY21" fmla="*/ 531415 h 961996"/>
              <a:gd name="connsiteX22" fmla="*/ 733279 w 1181545"/>
              <a:gd name="connsiteY22" fmla="*/ 269903 h 961996"/>
              <a:gd name="connsiteX23" fmla="*/ 807629 w 1181545"/>
              <a:gd name="connsiteY23" fmla="*/ 320046 h 96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545" h="961996">
                <a:moveTo>
                  <a:pt x="555015" y="0"/>
                </a:moveTo>
                <a:lnTo>
                  <a:pt x="373916" y="320046"/>
                </a:lnTo>
                <a:lnTo>
                  <a:pt x="448266" y="269903"/>
                </a:lnTo>
                <a:lnTo>
                  <a:pt x="448266" y="531415"/>
                </a:lnTo>
                <a:cubicBezTo>
                  <a:pt x="448266" y="710263"/>
                  <a:pt x="303281" y="855247"/>
                  <a:pt x="124434" y="855247"/>
                </a:cubicBezTo>
                <a:lnTo>
                  <a:pt x="0" y="855247"/>
                </a:lnTo>
                <a:lnTo>
                  <a:pt x="0" y="961996"/>
                </a:lnTo>
                <a:lnTo>
                  <a:pt x="124434" y="961996"/>
                </a:lnTo>
                <a:cubicBezTo>
                  <a:pt x="362237" y="961996"/>
                  <a:pt x="555015" y="769219"/>
                  <a:pt x="555015" y="531415"/>
                </a:cubicBezTo>
                <a:lnTo>
                  <a:pt x="555015" y="198672"/>
                </a:lnTo>
                <a:lnTo>
                  <a:pt x="553885" y="198672"/>
                </a:lnTo>
                <a:lnTo>
                  <a:pt x="555015" y="197909"/>
                </a:lnTo>
                <a:close/>
                <a:moveTo>
                  <a:pt x="626530" y="0"/>
                </a:moveTo>
                <a:lnTo>
                  <a:pt x="626530" y="197909"/>
                </a:lnTo>
                <a:lnTo>
                  <a:pt x="627661" y="198672"/>
                </a:lnTo>
                <a:lnTo>
                  <a:pt x="626531" y="198672"/>
                </a:lnTo>
                <a:lnTo>
                  <a:pt x="626530" y="531415"/>
                </a:lnTo>
                <a:cubicBezTo>
                  <a:pt x="626530" y="769219"/>
                  <a:pt x="819308" y="961996"/>
                  <a:pt x="1057112" y="961996"/>
                </a:cubicBezTo>
                <a:lnTo>
                  <a:pt x="1181545" y="961996"/>
                </a:lnTo>
                <a:lnTo>
                  <a:pt x="1181545" y="855247"/>
                </a:lnTo>
                <a:lnTo>
                  <a:pt x="1057112" y="855247"/>
                </a:lnTo>
                <a:cubicBezTo>
                  <a:pt x="878264" y="855247"/>
                  <a:pt x="733279" y="710263"/>
                  <a:pt x="733279" y="531415"/>
                </a:cubicBezTo>
                <a:lnTo>
                  <a:pt x="733279" y="269903"/>
                </a:lnTo>
                <a:lnTo>
                  <a:pt x="807629" y="320046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MH_Other_3"/>
          <p:cNvSpPr/>
          <p:nvPr>
            <p:custDataLst>
              <p:tags r:id="rId3"/>
            </p:custDataLst>
          </p:nvPr>
        </p:nvSpPr>
        <p:spPr>
          <a:xfrm flipH="1">
            <a:off x="4153060" y="2320187"/>
            <a:ext cx="1181545" cy="961996"/>
          </a:xfrm>
          <a:custGeom>
            <a:avLst/>
            <a:gdLst>
              <a:gd name="connsiteX0" fmla="*/ 555015 w 1181545"/>
              <a:gd name="connsiteY0" fmla="*/ 0 h 961996"/>
              <a:gd name="connsiteX1" fmla="*/ 373916 w 1181545"/>
              <a:gd name="connsiteY1" fmla="*/ 320046 h 961996"/>
              <a:gd name="connsiteX2" fmla="*/ 448266 w 1181545"/>
              <a:gd name="connsiteY2" fmla="*/ 269903 h 961996"/>
              <a:gd name="connsiteX3" fmla="*/ 448266 w 1181545"/>
              <a:gd name="connsiteY3" fmla="*/ 531415 h 961996"/>
              <a:gd name="connsiteX4" fmla="*/ 124434 w 1181545"/>
              <a:gd name="connsiteY4" fmla="*/ 855247 h 961996"/>
              <a:gd name="connsiteX5" fmla="*/ 0 w 1181545"/>
              <a:gd name="connsiteY5" fmla="*/ 855247 h 961996"/>
              <a:gd name="connsiteX6" fmla="*/ 0 w 1181545"/>
              <a:gd name="connsiteY6" fmla="*/ 961996 h 961996"/>
              <a:gd name="connsiteX7" fmla="*/ 124434 w 1181545"/>
              <a:gd name="connsiteY7" fmla="*/ 961996 h 961996"/>
              <a:gd name="connsiteX8" fmla="*/ 555015 w 1181545"/>
              <a:gd name="connsiteY8" fmla="*/ 531415 h 961996"/>
              <a:gd name="connsiteX9" fmla="*/ 555015 w 1181545"/>
              <a:gd name="connsiteY9" fmla="*/ 198672 h 961996"/>
              <a:gd name="connsiteX10" fmla="*/ 553885 w 1181545"/>
              <a:gd name="connsiteY10" fmla="*/ 198672 h 961996"/>
              <a:gd name="connsiteX11" fmla="*/ 555015 w 1181545"/>
              <a:gd name="connsiteY11" fmla="*/ 197909 h 961996"/>
              <a:gd name="connsiteX12" fmla="*/ 626530 w 1181545"/>
              <a:gd name="connsiteY12" fmla="*/ 0 h 961996"/>
              <a:gd name="connsiteX13" fmla="*/ 626530 w 1181545"/>
              <a:gd name="connsiteY13" fmla="*/ 197909 h 961996"/>
              <a:gd name="connsiteX14" fmla="*/ 627661 w 1181545"/>
              <a:gd name="connsiteY14" fmla="*/ 198672 h 961996"/>
              <a:gd name="connsiteX15" fmla="*/ 626531 w 1181545"/>
              <a:gd name="connsiteY15" fmla="*/ 198672 h 961996"/>
              <a:gd name="connsiteX16" fmla="*/ 626530 w 1181545"/>
              <a:gd name="connsiteY16" fmla="*/ 531415 h 961996"/>
              <a:gd name="connsiteX17" fmla="*/ 1057112 w 1181545"/>
              <a:gd name="connsiteY17" fmla="*/ 961996 h 961996"/>
              <a:gd name="connsiteX18" fmla="*/ 1181545 w 1181545"/>
              <a:gd name="connsiteY18" fmla="*/ 961996 h 961996"/>
              <a:gd name="connsiteX19" fmla="*/ 1181545 w 1181545"/>
              <a:gd name="connsiteY19" fmla="*/ 855247 h 961996"/>
              <a:gd name="connsiteX20" fmla="*/ 1057112 w 1181545"/>
              <a:gd name="connsiteY20" fmla="*/ 855247 h 961996"/>
              <a:gd name="connsiteX21" fmla="*/ 733279 w 1181545"/>
              <a:gd name="connsiteY21" fmla="*/ 531415 h 961996"/>
              <a:gd name="connsiteX22" fmla="*/ 733279 w 1181545"/>
              <a:gd name="connsiteY22" fmla="*/ 269903 h 961996"/>
              <a:gd name="connsiteX23" fmla="*/ 807629 w 1181545"/>
              <a:gd name="connsiteY23" fmla="*/ 320046 h 96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545" h="961996">
                <a:moveTo>
                  <a:pt x="555015" y="0"/>
                </a:moveTo>
                <a:lnTo>
                  <a:pt x="373916" y="320046"/>
                </a:lnTo>
                <a:lnTo>
                  <a:pt x="448266" y="269903"/>
                </a:lnTo>
                <a:lnTo>
                  <a:pt x="448266" y="531415"/>
                </a:lnTo>
                <a:cubicBezTo>
                  <a:pt x="448266" y="710263"/>
                  <a:pt x="303281" y="855247"/>
                  <a:pt x="124434" y="855247"/>
                </a:cubicBezTo>
                <a:lnTo>
                  <a:pt x="0" y="855247"/>
                </a:lnTo>
                <a:lnTo>
                  <a:pt x="0" y="961996"/>
                </a:lnTo>
                <a:lnTo>
                  <a:pt x="124434" y="961996"/>
                </a:lnTo>
                <a:cubicBezTo>
                  <a:pt x="362237" y="961996"/>
                  <a:pt x="555015" y="769219"/>
                  <a:pt x="555015" y="531415"/>
                </a:cubicBezTo>
                <a:lnTo>
                  <a:pt x="555015" y="198672"/>
                </a:lnTo>
                <a:lnTo>
                  <a:pt x="553885" y="198672"/>
                </a:lnTo>
                <a:lnTo>
                  <a:pt x="555015" y="197909"/>
                </a:lnTo>
                <a:close/>
                <a:moveTo>
                  <a:pt x="626530" y="0"/>
                </a:moveTo>
                <a:lnTo>
                  <a:pt x="626530" y="197909"/>
                </a:lnTo>
                <a:lnTo>
                  <a:pt x="627661" y="198672"/>
                </a:lnTo>
                <a:lnTo>
                  <a:pt x="626531" y="198672"/>
                </a:lnTo>
                <a:lnTo>
                  <a:pt x="626530" y="531415"/>
                </a:lnTo>
                <a:cubicBezTo>
                  <a:pt x="626530" y="769219"/>
                  <a:pt x="819308" y="961996"/>
                  <a:pt x="1057112" y="961996"/>
                </a:cubicBezTo>
                <a:lnTo>
                  <a:pt x="1181545" y="961996"/>
                </a:lnTo>
                <a:lnTo>
                  <a:pt x="1181545" y="855247"/>
                </a:lnTo>
                <a:lnTo>
                  <a:pt x="1057112" y="855247"/>
                </a:lnTo>
                <a:cubicBezTo>
                  <a:pt x="878264" y="855247"/>
                  <a:pt x="733279" y="710263"/>
                  <a:pt x="733279" y="531415"/>
                </a:cubicBezTo>
                <a:lnTo>
                  <a:pt x="733279" y="269903"/>
                </a:lnTo>
                <a:lnTo>
                  <a:pt x="807629" y="320046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MH_Other_4"/>
          <p:cNvSpPr/>
          <p:nvPr>
            <p:custDataLst>
              <p:tags r:id="rId4"/>
            </p:custDataLst>
          </p:nvPr>
        </p:nvSpPr>
        <p:spPr>
          <a:xfrm flipH="1" flipV="1">
            <a:off x="5146369" y="3174173"/>
            <a:ext cx="1181545" cy="961996"/>
          </a:xfrm>
          <a:custGeom>
            <a:avLst/>
            <a:gdLst>
              <a:gd name="connsiteX0" fmla="*/ 555015 w 1181545"/>
              <a:gd name="connsiteY0" fmla="*/ 0 h 961996"/>
              <a:gd name="connsiteX1" fmla="*/ 373916 w 1181545"/>
              <a:gd name="connsiteY1" fmla="*/ 320046 h 961996"/>
              <a:gd name="connsiteX2" fmla="*/ 448266 w 1181545"/>
              <a:gd name="connsiteY2" fmla="*/ 269903 h 961996"/>
              <a:gd name="connsiteX3" fmla="*/ 448266 w 1181545"/>
              <a:gd name="connsiteY3" fmla="*/ 531415 h 961996"/>
              <a:gd name="connsiteX4" fmla="*/ 124434 w 1181545"/>
              <a:gd name="connsiteY4" fmla="*/ 855247 h 961996"/>
              <a:gd name="connsiteX5" fmla="*/ 0 w 1181545"/>
              <a:gd name="connsiteY5" fmla="*/ 855247 h 961996"/>
              <a:gd name="connsiteX6" fmla="*/ 0 w 1181545"/>
              <a:gd name="connsiteY6" fmla="*/ 961996 h 961996"/>
              <a:gd name="connsiteX7" fmla="*/ 124434 w 1181545"/>
              <a:gd name="connsiteY7" fmla="*/ 961996 h 961996"/>
              <a:gd name="connsiteX8" fmla="*/ 555015 w 1181545"/>
              <a:gd name="connsiteY8" fmla="*/ 531415 h 961996"/>
              <a:gd name="connsiteX9" fmla="*/ 555015 w 1181545"/>
              <a:gd name="connsiteY9" fmla="*/ 198672 h 961996"/>
              <a:gd name="connsiteX10" fmla="*/ 553885 w 1181545"/>
              <a:gd name="connsiteY10" fmla="*/ 198672 h 961996"/>
              <a:gd name="connsiteX11" fmla="*/ 555015 w 1181545"/>
              <a:gd name="connsiteY11" fmla="*/ 197909 h 961996"/>
              <a:gd name="connsiteX12" fmla="*/ 626530 w 1181545"/>
              <a:gd name="connsiteY12" fmla="*/ 0 h 961996"/>
              <a:gd name="connsiteX13" fmla="*/ 626530 w 1181545"/>
              <a:gd name="connsiteY13" fmla="*/ 197909 h 961996"/>
              <a:gd name="connsiteX14" fmla="*/ 627661 w 1181545"/>
              <a:gd name="connsiteY14" fmla="*/ 198672 h 961996"/>
              <a:gd name="connsiteX15" fmla="*/ 626531 w 1181545"/>
              <a:gd name="connsiteY15" fmla="*/ 198672 h 961996"/>
              <a:gd name="connsiteX16" fmla="*/ 626530 w 1181545"/>
              <a:gd name="connsiteY16" fmla="*/ 531415 h 961996"/>
              <a:gd name="connsiteX17" fmla="*/ 1057112 w 1181545"/>
              <a:gd name="connsiteY17" fmla="*/ 961996 h 961996"/>
              <a:gd name="connsiteX18" fmla="*/ 1181545 w 1181545"/>
              <a:gd name="connsiteY18" fmla="*/ 961996 h 961996"/>
              <a:gd name="connsiteX19" fmla="*/ 1181545 w 1181545"/>
              <a:gd name="connsiteY19" fmla="*/ 855247 h 961996"/>
              <a:gd name="connsiteX20" fmla="*/ 1057112 w 1181545"/>
              <a:gd name="connsiteY20" fmla="*/ 855247 h 961996"/>
              <a:gd name="connsiteX21" fmla="*/ 733279 w 1181545"/>
              <a:gd name="connsiteY21" fmla="*/ 531415 h 961996"/>
              <a:gd name="connsiteX22" fmla="*/ 733279 w 1181545"/>
              <a:gd name="connsiteY22" fmla="*/ 269903 h 961996"/>
              <a:gd name="connsiteX23" fmla="*/ 807629 w 1181545"/>
              <a:gd name="connsiteY23" fmla="*/ 320046 h 96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545" h="961996">
                <a:moveTo>
                  <a:pt x="555015" y="0"/>
                </a:moveTo>
                <a:lnTo>
                  <a:pt x="373916" y="320046"/>
                </a:lnTo>
                <a:lnTo>
                  <a:pt x="448266" y="269903"/>
                </a:lnTo>
                <a:lnTo>
                  <a:pt x="448266" y="531415"/>
                </a:lnTo>
                <a:cubicBezTo>
                  <a:pt x="448266" y="710263"/>
                  <a:pt x="303281" y="855247"/>
                  <a:pt x="124434" y="855247"/>
                </a:cubicBezTo>
                <a:lnTo>
                  <a:pt x="0" y="855247"/>
                </a:lnTo>
                <a:lnTo>
                  <a:pt x="0" y="961996"/>
                </a:lnTo>
                <a:lnTo>
                  <a:pt x="124434" y="961996"/>
                </a:lnTo>
                <a:cubicBezTo>
                  <a:pt x="362237" y="961996"/>
                  <a:pt x="555015" y="769219"/>
                  <a:pt x="555015" y="531415"/>
                </a:cubicBezTo>
                <a:lnTo>
                  <a:pt x="555015" y="198672"/>
                </a:lnTo>
                <a:lnTo>
                  <a:pt x="553885" y="198672"/>
                </a:lnTo>
                <a:lnTo>
                  <a:pt x="555015" y="197909"/>
                </a:lnTo>
                <a:close/>
                <a:moveTo>
                  <a:pt x="626530" y="0"/>
                </a:moveTo>
                <a:lnTo>
                  <a:pt x="626530" y="197909"/>
                </a:lnTo>
                <a:lnTo>
                  <a:pt x="627661" y="198672"/>
                </a:lnTo>
                <a:lnTo>
                  <a:pt x="626531" y="198672"/>
                </a:lnTo>
                <a:lnTo>
                  <a:pt x="626530" y="531415"/>
                </a:lnTo>
                <a:cubicBezTo>
                  <a:pt x="626530" y="769219"/>
                  <a:pt x="819308" y="961996"/>
                  <a:pt x="1057112" y="961996"/>
                </a:cubicBezTo>
                <a:lnTo>
                  <a:pt x="1181545" y="961996"/>
                </a:lnTo>
                <a:lnTo>
                  <a:pt x="1181545" y="855247"/>
                </a:lnTo>
                <a:lnTo>
                  <a:pt x="1057112" y="855247"/>
                </a:lnTo>
                <a:cubicBezTo>
                  <a:pt x="878264" y="855247"/>
                  <a:pt x="733279" y="710263"/>
                  <a:pt x="733279" y="531415"/>
                </a:cubicBezTo>
                <a:lnTo>
                  <a:pt x="733279" y="269903"/>
                </a:lnTo>
                <a:lnTo>
                  <a:pt x="807629" y="320046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MH_Other_5"/>
          <p:cNvSpPr/>
          <p:nvPr>
            <p:custDataLst>
              <p:tags r:id="rId5"/>
            </p:custDataLst>
          </p:nvPr>
        </p:nvSpPr>
        <p:spPr>
          <a:xfrm flipH="1">
            <a:off x="6139678" y="2320187"/>
            <a:ext cx="1181545" cy="961996"/>
          </a:xfrm>
          <a:custGeom>
            <a:avLst/>
            <a:gdLst>
              <a:gd name="connsiteX0" fmla="*/ 555015 w 1181545"/>
              <a:gd name="connsiteY0" fmla="*/ 0 h 961996"/>
              <a:gd name="connsiteX1" fmla="*/ 373916 w 1181545"/>
              <a:gd name="connsiteY1" fmla="*/ 320046 h 961996"/>
              <a:gd name="connsiteX2" fmla="*/ 448266 w 1181545"/>
              <a:gd name="connsiteY2" fmla="*/ 269903 h 961996"/>
              <a:gd name="connsiteX3" fmla="*/ 448266 w 1181545"/>
              <a:gd name="connsiteY3" fmla="*/ 531415 h 961996"/>
              <a:gd name="connsiteX4" fmla="*/ 124434 w 1181545"/>
              <a:gd name="connsiteY4" fmla="*/ 855247 h 961996"/>
              <a:gd name="connsiteX5" fmla="*/ 0 w 1181545"/>
              <a:gd name="connsiteY5" fmla="*/ 855247 h 961996"/>
              <a:gd name="connsiteX6" fmla="*/ 0 w 1181545"/>
              <a:gd name="connsiteY6" fmla="*/ 961996 h 961996"/>
              <a:gd name="connsiteX7" fmla="*/ 124434 w 1181545"/>
              <a:gd name="connsiteY7" fmla="*/ 961996 h 961996"/>
              <a:gd name="connsiteX8" fmla="*/ 555015 w 1181545"/>
              <a:gd name="connsiteY8" fmla="*/ 531415 h 961996"/>
              <a:gd name="connsiteX9" fmla="*/ 555015 w 1181545"/>
              <a:gd name="connsiteY9" fmla="*/ 198672 h 961996"/>
              <a:gd name="connsiteX10" fmla="*/ 553885 w 1181545"/>
              <a:gd name="connsiteY10" fmla="*/ 198672 h 961996"/>
              <a:gd name="connsiteX11" fmla="*/ 555015 w 1181545"/>
              <a:gd name="connsiteY11" fmla="*/ 197909 h 961996"/>
              <a:gd name="connsiteX12" fmla="*/ 626530 w 1181545"/>
              <a:gd name="connsiteY12" fmla="*/ 0 h 961996"/>
              <a:gd name="connsiteX13" fmla="*/ 626530 w 1181545"/>
              <a:gd name="connsiteY13" fmla="*/ 197909 h 961996"/>
              <a:gd name="connsiteX14" fmla="*/ 627661 w 1181545"/>
              <a:gd name="connsiteY14" fmla="*/ 198672 h 961996"/>
              <a:gd name="connsiteX15" fmla="*/ 626531 w 1181545"/>
              <a:gd name="connsiteY15" fmla="*/ 198672 h 961996"/>
              <a:gd name="connsiteX16" fmla="*/ 626530 w 1181545"/>
              <a:gd name="connsiteY16" fmla="*/ 531415 h 961996"/>
              <a:gd name="connsiteX17" fmla="*/ 1057112 w 1181545"/>
              <a:gd name="connsiteY17" fmla="*/ 961996 h 961996"/>
              <a:gd name="connsiteX18" fmla="*/ 1181545 w 1181545"/>
              <a:gd name="connsiteY18" fmla="*/ 961996 h 961996"/>
              <a:gd name="connsiteX19" fmla="*/ 1181545 w 1181545"/>
              <a:gd name="connsiteY19" fmla="*/ 855247 h 961996"/>
              <a:gd name="connsiteX20" fmla="*/ 1057112 w 1181545"/>
              <a:gd name="connsiteY20" fmla="*/ 855247 h 961996"/>
              <a:gd name="connsiteX21" fmla="*/ 733279 w 1181545"/>
              <a:gd name="connsiteY21" fmla="*/ 531415 h 961996"/>
              <a:gd name="connsiteX22" fmla="*/ 733279 w 1181545"/>
              <a:gd name="connsiteY22" fmla="*/ 269903 h 961996"/>
              <a:gd name="connsiteX23" fmla="*/ 807629 w 1181545"/>
              <a:gd name="connsiteY23" fmla="*/ 320046 h 96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545" h="961996">
                <a:moveTo>
                  <a:pt x="555015" y="0"/>
                </a:moveTo>
                <a:lnTo>
                  <a:pt x="373916" y="320046"/>
                </a:lnTo>
                <a:lnTo>
                  <a:pt x="448266" y="269903"/>
                </a:lnTo>
                <a:lnTo>
                  <a:pt x="448266" y="531415"/>
                </a:lnTo>
                <a:cubicBezTo>
                  <a:pt x="448266" y="710263"/>
                  <a:pt x="303281" y="855247"/>
                  <a:pt x="124434" y="855247"/>
                </a:cubicBezTo>
                <a:lnTo>
                  <a:pt x="0" y="855247"/>
                </a:lnTo>
                <a:lnTo>
                  <a:pt x="0" y="961996"/>
                </a:lnTo>
                <a:lnTo>
                  <a:pt x="124434" y="961996"/>
                </a:lnTo>
                <a:cubicBezTo>
                  <a:pt x="362237" y="961996"/>
                  <a:pt x="555015" y="769219"/>
                  <a:pt x="555015" y="531415"/>
                </a:cubicBezTo>
                <a:lnTo>
                  <a:pt x="555015" y="198672"/>
                </a:lnTo>
                <a:lnTo>
                  <a:pt x="553885" y="198672"/>
                </a:lnTo>
                <a:lnTo>
                  <a:pt x="555015" y="197909"/>
                </a:lnTo>
                <a:close/>
                <a:moveTo>
                  <a:pt x="626530" y="0"/>
                </a:moveTo>
                <a:lnTo>
                  <a:pt x="626530" y="197909"/>
                </a:lnTo>
                <a:lnTo>
                  <a:pt x="627661" y="198672"/>
                </a:lnTo>
                <a:lnTo>
                  <a:pt x="626531" y="198672"/>
                </a:lnTo>
                <a:lnTo>
                  <a:pt x="626530" y="531415"/>
                </a:lnTo>
                <a:cubicBezTo>
                  <a:pt x="626530" y="769219"/>
                  <a:pt x="819308" y="961996"/>
                  <a:pt x="1057112" y="961996"/>
                </a:cubicBezTo>
                <a:lnTo>
                  <a:pt x="1181545" y="961996"/>
                </a:lnTo>
                <a:lnTo>
                  <a:pt x="1181545" y="855247"/>
                </a:lnTo>
                <a:lnTo>
                  <a:pt x="1057112" y="855247"/>
                </a:lnTo>
                <a:cubicBezTo>
                  <a:pt x="878264" y="855247"/>
                  <a:pt x="733279" y="710263"/>
                  <a:pt x="733279" y="531415"/>
                </a:cubicBezTo>
                <a:lnTo>
                  <a:pt x="733279" y="269903"/>
                </a:lnTo>
                <a:lnTo>
                  <a:pt x="807629" y="320046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MH_Other_6"/>
          <p:cNvSpPr/>
          <p:nvPr>
            <p:custDataLst>
              <p:tags r:id="rId6"/>
            </p:custDataLst>
          </p:nvPr>
        </p:nvSpPr>
        <p:spPr>
          <a:xfrm flipH="1" flipV="1">
            <a:off x="7132987" y="3174173"/>
            <a:ext cx="1181545" cy="961996"/>
          </a:xfrm>
          <a:custGeom>
            <a:avLst/>
            <a:gdLst>
              <a:gd name="connsiteX0" fmla="*/ 555015 w 1181545"/>
              <a:gd name="connsiteY0" fmla="*/ 0 h 961996"/>
              <a:gd name="connsiteX1" fmla="*/ 373916 w 1181545"/>
              <a:gd name="connsiteY1" fmla="*/ 320046 h 961996"/>
              <a:gd name="connsiteX2" fmla="*/ 448266 w 1181545"/>
              <a:gd name="connsiteY2" fmla="*/ 269903 h 961996"/>
              <a:gd name="connsiteX3" fmla="*/ 448266 w 1181545"/>
              <a:gd name="connsiteY3" fmla="*/ 531415 h 961996"/>
              <a:gd name="connsiteX4" fmla="*/ 124434 w 1181545"/>
              <a:gd name="connsiteY4" fmla="*/ 855247 h 961996"/>
              <a:gd name="connsiteX5" fmla="*/ 0 w 1181545"/>
              <a:gd name="connsiteY5" fmla="*/ 855247 h 961996"/>
              <a:gd name="connsiteX6" fmla="*/ 0 w 1181545"/>
              <a:gd name="connsiteY6" fmla="*/ 961996 h 961996"/>
              <a:gd name="connsiteX7" fmla="*/ 124434 w 1181545"/>
              <a:gd name="connsiteY7" fmla="*/ 961996 h 961996"/>
              <a:gd name="connsiteX8" fmla="*/ 555015 w 1181545"/>
              <a:gd name="connsiteY8" fmla="*/ 531415 h 961996"/>
              <a:gd name="connsiteX9" fmla="*/ 555015 w 1181545"/>
              <a:gd name="connsiteY9" fmla="*/ 198672 h 961996"/>
              <a:gd name="connsiteX10" fmla="*/ 553885 w 1181545"/>
              <a:gd name="connsiteY10" fmla="*/ 198672 h 961996"/>
              <a:gd name="connsiteX11" fmla="*/ 555015 w 1181545"/>
              <a:gd name="connsiteY11" fmla="*/ 197909 h 961996"/>
              <a:gd name="connsiteX12" fmla="*/ 626530 w 1181545"/>
              <a:gd name="connsiteY12" fmla="*/ 0 h 961996"/>
              <a:gd name="connsiteX13" fmla="*/ 626530 w 1181545"/>
              <a:gd name="connsiteY13" fmla="*/ 197909 h 961996"/>
              <a:gd name="connsiteX14" fmla="*/ 627661 w 1181545"/>
              <a:gd name="connsiteY14" fmla="*/ 198672 h 961996"/>
              <a:gd name="connsiteX15" fmla="*/ 626531 w 1181545"/>
              <a:gd name="connsiteY15" fmla="*/ 198672 h 961996"/>
              <a:gd name="connsiteX16" fmla="*/ 626530 w 1181545"/>
              <a:gd name="connsiteY16" fmla="*/ 531415 h 961996"/>
              <a:gd name="connsiteX17" fmla="*/ 1057112 w 1181545"/>
              <a:gd name="connsiteY17" fmla="*/ 961996 h 961996"/>
              <a:gd name="connsiteX18" fmla="*/ 1181545 w 1181545"/>
              <a:gd name="connsiteY18" fmla="*/ 961996 h 961996"/>
              <a:gd name="connsiteX19" fmla="*/ 1181545 w 1181545"/>
              <a:gd name="connsiteY19" fmla="*/ 855247 h 961996"/>
              <a:gd name="connsiteX20" fmla="*/ 1057112 w 1181545"/>
              <a:gd name="connsiteY20" fmla="*/ 855247 h 961996"/>
              <a:gd name="connsiteX21" fmla="*/ 733279 w 1181545"/>
              <a:gd name="connsiteY21" fmla="*/ 531415 h 961996"/>
              <a:gd name="connsiteX22" fmla="*/ 733279 w 1181545"/>
              <a:gd name="connsiteY22" fmla="*/ 269903 h 961996"/>
              <a:gd name="connsiteX23" fmla="*/ 807629 w 1181545"/>
              <a:gd name="connsiteY23" fmla="*/ 320046 h 96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545" h="961996">
                <a:moveTo>
                  <a:pt x="555015" y="0"/>
                </a:moveTo>
                <a:lnTo>
                  <a:pt x="373916" y="320046"/>
                </a:lnTo>
                <a:lnTo>
                  <a:pt x="448266" y="269903"/>
                </a:lnTo>
                <a:lnTo>
                  <a:pt x="448266" y="531415"/>
                </a:lnTo>
                <a:cubicBezTo>
                  <a:pt x="448266" y="710263"/>
                  <a:pt x="303281" y="855247"/>
                  <a:pt x="124434" y="855247"/>
                </a:cubicBezTo>
                <a:lnTo>
                  <a:pt x="0" y="855247"/>
                </a:lnTo>
                <a:lnTo>
                  <a:pt x="0" y="961996"/>
                </a:lnTo>
                <a:lnTo>
                  <a:pt x="124434" y="961996"/>
                </a:lnTo>
                <a:cubicBezTo>
                  <a:pt x="362237" y="961996"/>
                  <a:pt x="555015" y="769219"/>
                  <a:pt x="555015" y="531415"/>
                </a:cubicBezTo>
                <a:lnTo>
                  <a:pt x="555015" y="198672"/>
                </a:lnTo>
                <a:lnTo>
                  <a:pt x="553885" y="198672"/>
                </a:lnTo>
                <a:lnTo>
                  <a:pt x="555015" y="197909"/>
                </a:lnTo>
                <a:close/>
                <a:moveTo>
                  <a:pt x="626530" y="0"/>
                </a:moveTo>
                <a:lnTo>
                  <a:pt x="626530" y="197909"/>
                </a:lnTo>
                <a:lnTo>
                  <a:pt x="627661" y="198672"/>
                </a:lnTo>
                <a:lnTo>
                  <a:pt x="626531" y="198672"/>
                </a:lnTo>
                <a:lnTo>
                  <a:pt x="626530" y="531415"/>
                </a:lnTo>
                <a:cubicBezTo>
                  <a:pt x="626530" y="769219"/>
                  <a:pt x="819308" y="961996"/>
                  <a:pt x="1057112" y="961996"/>
                </a:cubicBezTo>
                <a:lnTo>
                  <a:pt x="1181545" y="961996"/>
                </a:lnTo>
                <a:lnTo>
                  <a:pt x="1181545" y="855247"/>
                </a:lnTo>
                <a:lnTo>
                  <a:pt x="1057112" y="855247"/>
                </a:lnTo>
                <a:cubicBezTo>
                  <a:pt x="878264" y="855247"/>
                  <a:pt x="733279" y="710263"/>
                  <a:pt x="733279" y="531415"/>
                </a:cubicBezTo>
                <a:lnTo>
                  <a:pt x="733279" y="269903"/>
                </a:lnTo>
                <a:lnTo>
                  <a:pt x="807629" y="320046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MH_Other_7"/>
          <p:cNvSpPr/>
          <p:nvPr>
            <p:custDataLst>
              <p:tags r:id="rId7"/>
            </p:custDataLst>
          </p:nvPr>
        </p:nvSpPr>
        <p:spPr>
          <a:xfrm flipH="1">
            <a:off x="8126297" y="2320187"/>
            <a:ext cx="1181545" cy="961996"/>
          </a:xfrm>
          <a:custGeom>
            <a:avLst/>
            <a:gdLst>
              <a:gd name="connsiteX0" fmla="*/ 555015 w 1181545"/>
              <a:gd name="connsiteY0" fmla="*/ 0 h 961996"/>
              <a:gd name="connsiteX1" fmla="*/ 373916 w 1181545"/>
              <a:gd name="connsiteY1" fmla="*/ 320046 h 961996"/>
              <a:gd name="connsiteX2" fmla="*/ 448266 w 1181545"/>
              <a:gd name="connsiteY2" fmla="*/ 269903 h 961996"/>
              <a:gd name="connsiteX3" fmla="*/ 448266 w 1181545"/>
              <a:gd name="connsiteY3" fmla="*/ 531415 h 961996"/>
              <a:gd name="connsiteX4" fmla="*/ 124434 w 1181545"/>
              <a:gd name="connsiteY4" fmla="*/ 855247 h 961996"/>
              <a:gd name="connsiteX5" fmla="*/ 0 w 1181545"/>
              <a:gd name="connsiteY5" fmla="*/ 855247 h 961996"/>
              <a:gd name="connsiteX6" fmla="*/ 0 w 1181545"/>
              <a:gd name="connsiteY6" fmla="*/ 961996 h 961996"/>
              <a:gd name="connsiteX7" fmla="*/ 124434 w 1181545"/>
              <a:gd name="connsiteY7" fmla="*/ 961996 h 961996"/>
              <a:gd name="connsiteX8" fmla="*/ 555015 w 1181545"/>
              <a:gd name="connsiteY8" fmla="*/ 531415 h 961996"/>
              <a:gd name="connsiteX9" fmla="*/ 555015 w 1181545"/>
              <a:gd name="connsiteY9" fmla="*/ 198672 h 961996"/>
              <a:gd name="connsiteX10" fmla="*/ 553885 w 1181545"/>
              <a:gd name="connsiteY10" fmla="*/ 198672 h 961996"/>
              <a:gd name="connsiteX11" fmla="*/ 555015 w 1181545"/>
              <a:gd name="connsiteY11" fmla="*/ 197909 h 961996"/>
              <a:gd name="connsiteX12" fmla="*/ 626530 w 1181545"/>
              <a:gd name="connsiteY12" fmla="*/ 0 h 961996"/>
              <a:gd name="connsiteX13" fmla="*/ 626530 w 1181545"/>
              <a:gd name="connsiteY13" fmla="*/ 197909 h 961996"/>
              <a:gd name="connsiteX14" fmla="*/ 627661 w 1181545"/>
              <a:gd name="connsiteY14" fmla="*/ 198672 h 961996"/>
              <a:gd name="connsiteX15" fmla="*/ 626531 w 1181545"/>
              <a:gd name="connsiteY15" fmla="*/ 198672 h 961996"/>
              <a:gd name="connsiteX16" fmla="*/ 626530 w 1181545"/>
              <a:gd name="connsiteY16" fmla="*/ 531415 h 961996"/>
              <a:gd name="connsiteX17" fmla="*/ 1057112 w 1181545"/>
              <a:gd name="connsiteY17" fmla="*/ 961996 h 961996"/>
              <a:gd name="connsiteX18" fmla="*/ 1181545 w 1181545"/>
              <a:gd name="connsiteY18" fmla="*/ 961996 h 961996"/>
              <a:gd name="connsiteX19" fmla="*/ 1181545 w 1181545"/>
              <a:gd name="connsiteY19" fmla="*/ 855247 h 961996"/>
              <a:gd name="connsiteX20" fmla="*/ 1057112 w 1181545"/>
              <a:gd name="connsiteY20" fmla="*/ 855247 h 961996"/>
              <a:gd name="connsiteX21" fmla="*/ 733279 w 1181545"/>
              <a:gd name="connsiteY21" fmla="*/ 531415 h 961996"/>
              <a:gd name="connsiteX22" fmla="*/ 733279 w 1181545"/>
              <a:gd name="connsiteY22" fmla="*/ 269903 h 961996"/>
              <a:gd name="connsiteX23" fmla="*/ 807629 w 1181545"/>
              <a:gd name="connsiteY23" fmla="*/ 320046 h 96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545" h="961996">
                <a:moveTo>
                  <a:pt x="555015" y="0"/>
                </a:moveTo>
                <a:lnTo>
                  <a:pt x="373916" y="320046"/>
                </a:lnTo>
                <a:lnTo>
                  <a:pt x="448266" y="269903"/>
                </a:lnTo>
                <a:lnTo>
                  <a:pt x="448266" y="531415"/>
                </a:lnTo>
                <a:cubicBezTo>
                  <a:pt x="448266" y="710263"/>
                  <a:pt x="303281" y="855247"/>
                  <a:pt x="124434" y="855247"/>
                </a:cubicBezTo>
                <a:lnTo>
                  <a:pt x="0" y="855247"/>
                </a:lnTo>
                <a:lnTo>
                  <a:pt x="0" y="961996"/>
                </a:lnTo>
                <a:lnTo>
                  <a:pt x="124434" y="961996"/>
                </a:lnTo>
                <a:cubicBezTo>
                  <a:pt x="362237" y="961996"/>
                  <a:pt x="555015" y="769219"/>
                  <a:pt x="555015" y="531415"/>
                </a:cubicBezTo>
                <a:lnTo>
                  <a:pt x="555015" y="198672"/>
                </a:lnTo>
                <a:lnTo>
                  <a:pt x="553885" y="198672"/>
                </a:lnTo>
                <a:lnTo>
                  <a:pt x="555015" y="197909"/>
                </a:lnTo>
                <a:close/>
                <a:moveTo>
                  <a:pt x="626530" y="0"/>
                </a:moveTo>
                <a:lnTo>
                  <a:pt x="626530" y="197909"/>
                </a:lnTo>
                <a:lnTo>
                  <a:pt x="627661" y="198672"/>
                </a:lnTo>
                <a:lnTo>
                  <a:pt x="626531" y="198672"/>
                </a:lnTo>
                <a:lnTo>
                  <a:pt x="626530" y="531415"/>
                </a:lnTo>
                <a:cubicBezTo>
                  <a:pt x="626530" y="769219"/>
                  <a:pt x="819308" y="961996"/>
                  <a:pt x="1057112" y="961996"/>
                </a:cubicBezTo>
                <a:lnTo>
                  <a:pt x="1181545" y="961996"/>
                </a:lnTo>
                <a:lnTo>
                  <a:pt x="1181545" y="855247"/>
                </a:lnTo>
                <a:lnTo>
                  <a:pt x="1057112" y="855247"/>
                </a:lnTo>
                <a:cubicBezTo>
                  <a:pt x="878264" y="855247"/>
                  <a:pt x="733279" y="710263"/>
                  <a:pt x="733279" y="531415"/>
                </a:cubicBezTo>
                <a:lnTo>
                  <a:pt x="733279" y="269903"/>
                </a:lnTo>
                <a:lnTo>
                  <a:pt x="807629" y="320046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MH_Other_8"/>
          <p:cNvSpPr/>
          <p:nvPr>
            <p:custDataLst>
              <p:tags r:id="rId8"/>
            </p:custDataLst>
          </p:nvPr>
        </p:nvSpPr>
        <p:spPr>
          <a:xfrm>
            <a:off x="5555911" y="3418215"/>
            <a:ext cx="362458" cy="362458"/>
          </a:xfrm>
          <a:prstGeom prst="ellipse">
            <a:avLst/>
          </a:prstGeom>
          <a:solidFill>
            <a:srgbClr val="FEFFFF"/>
          </a:solidFill>
          <a:ln w="6350">
            <a:solidFill>
              <a:srgbClr val="26262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8" name="MH_Other_9"/>
          <p:cNvSpPr/>
          <p:nvPr>
            <p:custDataLst>
              <p:tags r:id="rId9"/>
            </p:custDataLst>
          </p:nvPr>
        </p:nvSpPr>
        <p:spPr>
          <a:xfrm>
            <a:off x="6549220" y="2665801"/>
            <a:ext cx="362458" cy="362458"/>
          </a:xfrm>
          <a:prstGeom prst="ellipse">
            <a:avLst/>
          </a:prstGeom>
          <a:solidFill>
            <a:srgbClr val="FEFFFF"/>
          </a:solidFill>
          <a:ln w="6350">
            <a:solidFill>
              <a:srgbClr val="26262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</a:p>
        </p:txBody>
      </p:sp>
      <p:sp>
        <p:nvSpPr>
          <p:cNvPr id="23" name="MH_Other_10"/>
          <p:cNvSpPr/>
          <p:nvPr>
            <p:custDataLst>
              <p:tags r:id="rId10"/>
            </p:custDataLst>
          </p:nvPr>
        </p:nvSpPr>
        <p:spPr>
          <a:xfrm>
            <a:off x="7542529" y="3418215"/>
            <a:ext cx="362458" cy="362458"/>
          </a:xfrm>
          <a:prstGeom prst="ellipse">
            <a:avLst/>
          </a:prstGeom>
          <a:solidFill>
            <a:srgbClr val="FEFFFF"/>
          </a:solidFill>
          <a:ln w="6350">
            <a:solidFill>
              <a:srgbClr val="26262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25" name="MH_Other_11"/>
          <p:cNvSpPr/>
          <p:nvPr>
            <p:custDataLst>
              <p:tags r:id="rId11"/>
            </p:custDataLst>
          </p:nvPr>
        </p:nvSpPr>
        <p:spPr>
          <a:xfrm>
            <a:off x="8535839" y="2665801"/>
            <a:ext cx="362458" cy="362458"/>
          </a:xfrm>
          <a:prstGeom prst="ellipse">
            <a:avLst/>
          </a:prstGeom>
          <a:solidFill>
            <a:srgbClr val="FEFFFF"/>
          </a:solidFill>
          <a:ln w="6350">
            <a:solidFill>
              <a:srgbClr val="26262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26" name="MH_SubTitle_1"/>
          <p:cNvSpPr txBox="1"/>
          <p:nvPr>
            <p:custDataLst>
              <p:tags r:id="rId12"/>
            </p:custDataLst>
          </p:nvPr>
        </p:nvSpPr>
        <p:spPr>
          <a:xfrm>
            <a:off x="2831569" y="4136159"/>
            <a:ext cx="1813512" cy="1008384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TW" altLang="en-US" cap="all" dirty="0"/>
              <a:t>首頁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MH_SubTitle_5"/>
          <p:cNvSpPr txBox="1"/>
          <p:nvPr>
            <p:custDataLst>
              <p:tags r:id="rId13"/>
            </p:custDataLst>
          </p:nvPr>
        </p:nvSpPr>
        <p:spPr>
          <a:xfrm>
            <a:off x="6817002" y="3877343"/>
            <a:ext cx="1813512" cy="1008384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 algn="ctr" fontAlgn="base">
              <a:lnSpc>
                <a:spcPct val="250000"/>
              </a:lnSpc>
            </a:pPr>
            <a:r>
              <a:rPr lang="zh-TW" altLang="en-US" cap="all" dirty="0"/>
              <a:t>音樂</a:t>
            </a:r>
            <a:endParaRPr lang="en-US" altLang="zh-TW" cap="all" dirty="0"/>
          </a:p>
        </p:txBody>
      </p:sp>
      <p:sp>
        <p:nvSpPr>
          <p:cNvPr id="28" name="MH_SubTitle_3"/>
          <p:cNvSpPr txBox="1"/>
          <p:nvPr>
            <p:custDataLst>
              <p:tags r:id="rId14"/>
            </p:custDataLst>
          </p:nvPr>
        </p:nvSpPr>
        <p:spPr>
          <a:xfrm>
            <a:off x="4830384" y="3877343"/>
            <a:ext cx="1813512" cy="1008384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 algn="ctr" fontAlgn="base">
              <a:lnSpc>
                <a:spcPct val="250000"/>
              </a:lnSpc>
            </a:pPr>
            <a:r>
              <a:rPr lang="zh-TW" altLang="en-US" cap="all" dirty="0"/>
              <a:t>歷史</a:t>
            </a:r>
            <a:endParaRPr lang="en-US" altLang="zh-TW" cap="all" dirty="0"/>
          </a:p>
        </p:txBody>
      </p:sp>
      <p:sp>
        <p:nvSpPr>
          <p:cNvPr id="29" name="MH_SubTitle_2"/>
          <p:cNvSpPr txBox="1"/>
          <p:nvPr>
            <p:custDataLst>
              <p:tags r:id="rId15"/>
            </p:custDataLst>
          </p:nvPr>
        </p:nvSpPr>
        <p:spPr>
          <a:xfrm>
            <a:off x="3829396" y="1255841"/>
            <a:ext cx="1813512" cy="1008384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 fontAlgn="base">
              <a:lnSpc>
                <a:spcPct val="250000"/>
              </a:lnSpc>
            </a:pPr>
            <a:r>
              <a:rPr lang="zh-TW" altLang="en-US" cap="all" dirty="0"/>
              <a:t>藝人</a:t>
            </a:r>
            <a:endParaRPr lang="en-US" altLang="zh-TW" cap="all" dirty="0"/>
          </a:p>
        </p:txBody>
      </p:sp>
      <p:sp>
        <p:nvSpPr>
          <p:cNvPr id="30" name="MH_SubTitle_6"/>
          <p:cNvSpPr txBox="1"/>
          <p:nvPr>
            <p:custDataLst>
              <p:tags r:id="rId16"/>
            </p:custDataLst>
          </p:nvPr>
        </p:nvSpPr>
        <p:spPr>
          <a:xfrm>
            <a:off x="7812640" y="1705296"/>
            <a:ext cx="1813512" cy="1008384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 fontAlgn="base">
              <a:lnSpc>
                <a:spcPct val="250000"/>
              </a:lnSpc>
            </a:pPr>
            <a:r>
              <a:rPr lang="zh-TW" altLang="en-US" cap="all" dirty="0"/>
              <a:t>表單</a:t>
            </a:r>
            <a:endParaRPr lang="zh-TW" altLang="en-US" dirty="0"/>
          </a:p>
          <a:p>
            <a:pPr algn="ctr">
              <a:lnSpc>
                <a:spcPct val="130000"/>
              </a:lnSpc>
              <a:defRPr/>
            </a:pP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MH_SubTitle_4"/>
          <p:cNvSpPr txBox="1"/>
          <p:nvPr>
            <p:custDataLst>
              <p:tags r:id="rId17"/>
            </p:custDataLst>
          </p:nvPr>
        </p:nvSpPr>
        <p:spPr>
          <a:xfrm>
            <a:off x="5821018" y="1255841"/>
            <a:ext cx="1813512" cy="1008384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 fontAlgn="base">
              <a:lnSpc>
                <a:spcPct val="250000"/>
              </a:lnSpc>
            </a:pPr>
            <a:r>
              <a:rPr lang="zh-TW" altLang="en-US" cap="all" dirty="0"/>
              <a:t>新聞</a:t>
            </a:r>
            <a:endParaRPr lang="en-US" altLang="zh-TW" cap="all" dirty="0"/>
          </a:p>
        </p:txBody>
      </p:sp>
      <p:sp>
        <p:nvSpPr>
          <p:cNvPr id="32" name="MH_Other_12"/>
          <p:cNvSpPr/>
          <p:nvPr>
            <p:custDataLst>
              <p:tags r:id="rId18"/>
            </p:custDataLst>
          </p:nvPr>
        </p:nvSpPr>
        <p:spPr>
          <a:xfrm>
            <a:off x="3569293" y="3418215"/>
            <a:ext cx="362458" cy="362458"/>
          </a:xfrm>
          <a:prstGeom prst="ellipse">
            <a:avLst/>
          </a:prstGeom>
          <a:solidFill>
            <a:srgbClr val="FEFFFF"/>
          </a:solidFill>
          <a:ln w="6350">
            <a:solidFill>
              <a:srgbClr val="26262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33" name="MH_Other_13"/>
          <p:cNvSpPr/>
          <p:nvPr>
            <p:custDataLst>
              <p:tags r:id="rId19"/>
            </p:custDataLst>
          </p:nvPr>
        </p:nvSpPr>
        <p:spPr>
          <a:xfrm>
            <a:off x="4562602" y="2665801"/>
            <a:ext cx="362458" cy="362458"/>
          </a:xfrm>
          <a:prstGeom prst="ellipse">
            <a:avLst/>
          </a:prstGeom>
          <a:solidFill>
            <a:srgbClr val="FEFFFF"/>
          </a:solidFill>
          <a:ln w="6350">
            <a:solidFill>
              <a:srgbClr val="26262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23" grpId="0" bldLvl="0" animBg="1"/>
      <p:bldP spid="25" grpId="0" bldLvl="0" animBg="1"/>
      <p:bldP spid="26" grpId="0"/>
      <p:bldP spid="27" grpId="0"/>
      <p:bldP spid="28" grpId="0"/>
      <p:bldP spid="29" grpId="0"/>
      <p:bldP spid="30" grpId="0"/>
      <p:bldP spid="31" grpId="0"/>
      <p:bldP spid="32" grpId="0" bldLvl="0" animBg="1"/>
      <p:bldP spid="3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11"/>
          <p:cNvSpPr/>
          <p:nvPr/>
        </p:nvSpPr>
        <p:spPr>
          <a:xfrm rot="512239">
            <a:off x="8470207" y="178125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8987748" y="199428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006951" y="1019142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377390" y="650643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8980365" y="168950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964430" y="1125220"/>
            <a:ext cx="3168015" cy="1978025"/>
          </a:xfrm>
          <a:prstGeom prst="rect">
            <a:avLst/>
          </a:prstGeom>
          <a:noFill/>
          <a:ln w="57150">
            <a:solidFill>
              <a:srgbClr val="262626">
                <a:alpha val="49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964430" y="-1057910"/>
            <a:ext cx="3168015" cy="1978025"/>
          </a:xfrm>
          <a:prstGeom prst="rect">
            <a:avLst/>
          </a:prstGeom>
          <a:noFill/>
          <a:ln w="57150">
            <a:solidFill>
              <a:srgbClr val="C00000">
                <a:alpha val="41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65675" y="-1184910"/>
            <a:ext cx="3168015" cy="197802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65675" y="998220"/>
            <a:ext cx="3168015" cy="1978025"/>
          </a:xfrm>
          <a:prstGeom prst="rect">
            <a:avLst/>
          </a:prstGeom>
          <a:noFill/>
          <a:ln w="57150">
            <a:solidFill>
              <a:srgbClr val="26262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63415" y="683895"/>
            <a:ext cx="3723640" cy="779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68340" y="1816735"/>
            <a:ext cx="1276985" cy="405765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920105" y="1854200"/>
            <a:ext cx="113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18923" y="32882"/>
            <a:ext cx="141224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04</a:t>
            </a:r>
          </a:p>
        </p:txBody>
      </p:sp>
      <p:sp>
        <p:nvSpPr>
          <p:cNvPr id="9" name="TextBox 27"/>
          <p:cNvSpPr txBox="1"/>
          <p:nvPr/>
        </p:nvSpPr>
        <p:spPr>
          <a:xfrm>
            <a:off x="5542821" y="3874358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spc="300" dirty="0">
                <a:latin typeface="+mn-ea"/>
              </a:rPr>
              <a:t>未來展望</a:t>
            </a:r>
            <a:endParaRPr lang="zh-CN" altLang="en-US" sz="3600" b="1" spc="300" dirty="0">
              <a:latin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5155266" y="354750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8171066" y="415671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7891570" y="354750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5832159" y="459480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2" grpId="0" animBg="1"/>
      <p:bldP spid="11" grpId="0" animBg="1"/>
      <p:bldP spid="5" grpId="0" animBg="1"/>
      <p:bldP spid="8" grpId="0" animBg="1"/>
      <p:bldP spid="7" grpId="0" animBg="1"/>
      <p:bldP spid="6" grpId="0" animBg="1"/>
      <p:bldP spid="18" grpId="0"/>
      <p:bldP spid="17" grpId="0"/>
      <p:bldP spid="17" grpId="1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4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735"/>
  <p:tag name="MH_LIBRARY" val="GRAPHIC"/>
  <p:tag name="MH_TYPE" val="Other"/>
  <p:tag name="MH_ORDER" val="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735"/>
  <p:tag name="MH_LIBRARY" val="GRAPHIC"/>
  <p:tag name="MH_TYPE" val="Other"/>
  <p:tag name="MH_ORDER" val="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735"/>
  <p:tag name="MH_LIBRARY" val="GRAPHIC"/>
  <p:tag name="MH_TYPE" val="Other"/>
  <p:tag name="MH_ORDER" val="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735"/>
  <p:tag name="MH_LIBRARY" val="GRAPHIC"/>
  <p:tag name="MH_TYPE" val="Other"/>
  <p:tag name="MH_ORDER" val="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735"/>
  <p:tag name="MH_LIBRARY" val="GRAPHIC"/>
  <p:tag name="MH_TYPE" val="SubTitle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735"/>
  <p:tag name="MH_LIBRARY" val="GRAPHIC"/>
  <p:tag name="MH_TYPE" val="SubTitle"/>
  <p:tag name="MH_ORDER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735"/>
  <p:tag name="MH_LIBRARY" val="GRAPHIC"/>
  <p:tag name="MH_TYPE" val="SubTitle"/>
  <p:tag name="MH_ORDER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735"/>
  <p:tag name="MH_LIBRARY" val="GRAPHIC"/>
  <p:tag name="MH_TYPE" val="SubTitle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735"/>
  <p:tag name="MH_LIBRARY" val="GRAPHIC"/>
  <p:tag name="MH_TYPE" val="SubTitle"/>
  <p:tag name="MH_ORDER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735"/>
  <p:tag name="MH_LIBRARY" val="GRAPHIC"/>
  <p:tag name="MH_TYPE" val="SubTitle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SubTitle"/>
  <p:tag name="MH_ORD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735"/>
  <p:tag name="MH_LIBRARY" val="GRAPHIC"/>
  <p:tag name="MH_TYPE" val="Other"/>
  <p:tag name="MH_ORDER" val="1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735"/>
  <p:tag name="MH_LIBRARY" val="GRAPHIC"/>
  <p:tag name="MH_TYPE" val="Other"/>
  <p:tag name="MH_ORDER" val="1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SubTitle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SubTitle"/>
  <p:tag name="MH_ORDER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SubTitle"/>
  <p:tag name="MH_ORDER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735"/>
  <p:tag name="MH_LIBRARY" val="GRAPHIC"/>
  <p:tag name="MH_TYPE" val="Other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735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735"/>
  <p:tag name="MH_LIBRARY" val="GRAPHIC"/>
  <p:tag name="MH_TYPE" val="Other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735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735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735"/>
  <p:tag name="MH_LIBRARY" val="GRAPHIC"/>
  <p:tag name="MH_TYPE" val="Other"/>
  <p:tag name="MH_ORDER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735"/>
  <p:tag name="MH_LIBRARY" val="GRAPHIC"/>
  <p:tag name="MH_TYPE" val="Other"/>
  <p:tag name="MH_ORDER" val="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196</Words>
  <Application>Microsoft Office PowerPoint</Application>
  <PresentationFormat>自訂</PresentationFormat>
  <Paragraphs>70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微软雅黑</vt:lpstr>
      <vt:lpstr>新宋体</vt:lpstr>
      <vt:lpstr>造字工房尚雅体演示版常规体</vt:lpstr>
      <vt:lpstr>微软雅黑 Light</vt:lpstr>
      <vt:lpstr>Arial</vt:lpstr>
      <vt:lpstr>Calibri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https:/www.ypppt.com</cp:keywords>
  <cp:lastModifiedBy>young Chang</cp:lastModifiedBy>
  <cp:revision>14</cp:revision>
  <dcterms:created xsi:type="dcterms:W3CDTF">2017-07-27T10:39:00Z</dcterms:created>
  <dcterms:modified xsi:type="dcterms:W3CDTF">2021-01-29T03:04:31Z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