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2"/>
  </p:notesMasterIdLst>
  <p:sldIdLst>
    <p:sldId id="259" r:id="rId2"/>
    <p:sldId id="404" r:id="rId3"/>
    <p:sldId id="313" r:id="rId4"/>
    <p:sldId id="416" r:id="rId5"/>
    <p:sldId id="417" r:id="rId6"/>
    <p:sldId id="398" r:id="rId7"/>
    <p:sldId id="316" r:id="rId8"/>
    <p:sldId id="399" r:id="rId9"/>
    <p:sldId id="385" r:id="rId10"/>
    <p:sldId id="405" r:id="rId11"/>
    <p:sldId id="408" r:id="rId12"/>
    <p:sldId id="409" r:id="rId13"/>
    <p:sldId id="410" r:id="rId14"/>
    <p:sldId id="406" r:id="rId15"/>
    <p:sldId id="411" r:id="rId16"/>
    <p:sldId id="412" r:id="rId17"/>
    <p:sldId id="413" r:id="rId18"/>
    <p:sldId id="415" r:id="rId19"/>
    <p:sldId id="407" r:id="rId20"/>
    <p:sldId id="3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7D1DF6-975A-43A9-A27C-331B305FF4BA}" v="23" dt="2024-04-15T12:39:02.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7" autoAdjust="0"/>
    <p:restoredTop sz="95678" autoAdjust="0"/>
  </p:normalViewPr>
  <p:slideViewPr>
    <p:cSldViewPr snapToGrid="0">
      <p:cViewPr varScale="1">
        <p:scale>
          <a:sx n="172" d="100"/>
          <a:sy n="172" d="100"/>
        </p:scale>
        <p:origin x="632" y="208"/>
      </p:cViewPr>
      <p:guideLst/>
    </p:cSldViewPr>
  </p:slideViewPr>
  <p:notesTextViewPr>
    <p:cViewPr>
      <p:scale>
        <a:sx n="1" d="1"/>
        <a:sy n="1" d="1"/>
      </p:scale>
      <p:origin x="0" y="0"/>
    </p:cViewPr>
  </p:notesTextViewPr>
  <p:gridSpacing cx="396001" cy="396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택준 오" userId="eb4dce3881db3c1c" providerId="LiveId" clId="{4B82BE62-91DE-4F36-85A2-BA9944764B42}"/>
    <pc:docChg chg="custSel modSld">
      <pc:chgData name="택준 오" userId="eb4dce3881db3c1c" providerId="LiveId" clId="{4B82BE62-91DE-4F36-85A2-BA9944764B42}" dt="2024-04-07T12:04:19.797" v="30"/>
      <pc:docMkLst>
        <pc:docMk/>
      </pc:docMkLst>
      <pc:sldChg chg="modSp mod">
        <pc:chgData name="택준 오" userId="eb4dce3881db3c1c" providerId="LiveId" clId="{4B82BE62-91DE-4F36-85A2-BA9944764B42}" dt="2024-04-07T12:00:22.514" v="24" actId="20577"/>
        <pc:sldMkLst>
          <pc:docMk/>
          <pc:sldMk cId="0" sldId="259"/>
        </pc:sldMkLst>
        <pc:spChg chg="mod">
          <ac:chgData name="택준 오" userId="eb4dce3881db3c1c" providerId="LiveId" clId="{4B82BE62-91DE-4F36-85A2-BA9944764B42}" dt="2024-04-07T12:00:22.514" v="24" actId="20577"/>
          <ac:spMkLst>
            <pc:docMk/>
            <pc:sldMk cId="0" sldId="259"/>
            <ac:spMk id="4" creationId="{1D93BAA0-D81F-4F27-8B99-C5641F2B32A0}"/>
          </ac:spMkLst>
        </pc:spChg>
      </pc:sldChg>
      <pc:sldChg chg="modSp mod">
        <pc:chgData name="택준 오" userId="eb4dce3881db3c1c" providerId="LiveId" clId="{4B82BE62-91DE-4F36-85A2-BA9944764B42}" dt="2024-04-07T12:04:19.797" v="30"/>
        <pc:sldMkLst>
          <pc:docMk/>
          <pc:sldMk cId="3564379380" sldId="390"/>
        </pc:sldMkLst>
        <pc:spChg chg="mod">
          <ac:chgData name="택준 오" userId="eb4dce3881db3c1c" providerId="LiveId" clId="{4B82BE62-91DE-4F36-85A2-BA9944764B42}" dt="2024-04-07T12:04:19.797" v="30"/>
          <ac:spMkLst>
            <pc:docMk/>
            <pc:sldMk cId="3564379380" sldId="390"/>
            <ac:spMk id="9" creationId="{8E3ED969-25B3-BD79-54B6-CB6B1576D5E4}"/>
          </ac:spMkLst>
        </pc:spChg>
      </pc:sldChg>
    </pc:docChg>
  </pc:docChgLst>
  <pc:docChgLst>
    <pc:chgData name="택준 오" userId="eb4dce3881db3c1c" providerId="LiveId" clId="{F87D1DF6-975A-43A9-A27C-331B305FF4BA}"/>
    <pc:docChg chg="undo redo custSel addSld delSld modSld sldOrd">
      <pc:chgData name="택준 오" userId="eb4dce3881db3c1c" providerId="LiveId" clId="{F87D1DF6-975A-43A9-A27C-331B305FF4BA}" dt="2024-04-15T12:39:15.763" v="685" actId="1076"/>
      <pc:docMkLst>
        <pc:docMk/>
      </pc:docMkLst>
      <pc:sldChg chg="modSp mod">
        <pc:chgData name="택준 오" userId="eb4dce3881db3c1c" providerId="LiveId" clId="{F87D1DF6-975A-43A9-A27C-331B305FF4BA}" dt="2024-04-15T10:53:49.796" v="337" actId="20577"/>
        <pc:sldMkLst>
          <pc:docMk/>
          <pc:sldMk cId="0" sldId="259"/>
        </pc:sldMkLst>
        <pc:spChg chg="mod">
          <ac:chgData name="택준 오" userId="eb4dce3881db3c1c" providerId="LiveId" clId="{F87D1DF6-975A-43A9-A27C-331B305FF4BA}" dt="2024-04-15T10:53:49.796" v="337" actId="20577"/>
          <ac:spMkLst>
            <pc:docMk/>
            <pc:sldMk cId="0" sldId="259"/>
            <ac:spMk id="4" creationId="{1D93BAA0-D81F-4F27-8B99-C5641F2B32A0}"/>
          </ac:spMkLst>
        </pc:spChg>
      </pc:sldChg>
      <pc:sldChg chg="delSp modSp mod">
        <pc:chgData name="택준 오" userId="eb4dce3881db3c1c" providerId="LiveId" clId="{F87D1DF6-975A-43A9-A27C-331B305FF4BA}" dt="2024-04-07T13:23:41.410" v="27" actId="1076"/>
        <pc:sldMkLst>
          <pc:docMk/>
          <pc:sldMk cId="1119966597" sldId="313"/>
        </pc:sldMkLst>
        <pc:spChg chg="mod">
          <ac:chgData name="택준 오" userId="eb4dce3881db3c1c" providerId="LiveId" clId="{F87D1DF6-975A-43A9-A27C-331B305FF4BA}" dt="2024-04-07T13:23:41.410" v="27" actId="1076"/>
          <ac:spMkLst>
            <pc:docMk/>
            <pc:sldMk cId="1119966597" sldId="313"/>
            <ac:spMk id="2" creationId="{D278E32A-614B-4BD9-BDFC-7E47C656EFE4}"/>
          </ac:spMkLst>
        </pc:spChg>
        <pc:spChg chg="mod">
          <ac:chgData name="택준 오" userId="eb4dce3881db3c1c" providerId="LiveId" clId="{F87D1DF6-975A-43A9-A27C-331B305FF4BA}" dt="2024-04-07T13:21:51.063" v="19"/>
          <ac:spMkLst>
            <pc:docMk/>
            <pc:sldMk cId="1119966597" sldId="313"/>
            <ac:spMk id="3" creationId="{1FE1D528-B0F1-4FF5-A34B-E46789072968}"/>
          </ac:spMkLst>
        </pc:spChg>
        <pc:spChg chg="del">
          <ac:chgData name="택준 오" userId="eb4dce3881db3c1c" providerId="LiveId" clId="{F87D1DF6-975A-43A9-A27C-331B305FF4BA}" dt="2024-04-07T13:22:00.545" v="21" actId="478"/>
          <ac:spMkLst>
            <pc:docMk/>
            <pc:sldMk cId="1119966597" sldId="313"/>
            <ac:spMk id="6" creationId="{ACD9665B-E518-2F13-AA22-0CFCD73C7FD9}"/>
          </ac:spMkLst>
        </pc:spChg>
        <pc:picChg chg="del">
          <ac:chgData name="택준 오" userId="eb4dce3881db3c1c" providerId="LiveId" clId="{F87D1DF6-975A-43A9-A27C-331B305FF4BA}" dt="2024-04-07T13:21:54.481" v="20" actId="478"/>
          <ac:picMkLst>
            <pc:docMk/>
            <pc:sldMk cId="1119966597" sldId="313"/>
            <ac:picMk id="8" creationId="{B9AC110E-8105-E392-5C63-354E40E3289B}"/>
          </ac:picMkLst>
        </pc:picChg>
      </pc:sldChg>
      <pc:sldChg chg="del">
        <pc:chgData name="택준 오" userId="eb4dce3881db3c1c" providerId="LiveId" clId="{F87D1DF6-975A-43A9-A27C-331B305FF4BA}" dt="2024-04-07T13:23:48.198" v="28" actId="47"/>
        <pc:sldMkLst>
          <pc:docMk/>
          <pc:sldMk cId="908030073" sldId="314"/>
        </pc:sldMkLst>
      </pc:sldChg>
      <pc:sldChg chg="addSp delSp modSp mod">
        <pc:chgData name="택준 오" userId="eb4dce3881db3c1c" providerId="LiveId" clId="{F87D1DF6-975A-43A9-A27C-331B305FF4BA}" dt="2024-04-15T12:28:04.701" v="474" actId="20577"/>
        <pc:sldMkLst>
          <pc:docMk/>
          <pc:sldMk cId="2109327233" sldId="316"/>
        </pc:sldMkLst>
        <pc:spChg chg="mod">
          <ac:chgData name="택준 오" userId="eb4dce3881db3c1c" providerId="LiveId" clId="{F87D1DF6-975A-43A9-A27C-331B305FF4BA}" dt="2024-04-15T12:28:04.701" v="474" actId="20577"/>
          <ac:spMkLst>
            <pc:docMk/>
            <pc:sldMk cId="2109327233" sldId="316"/>
            <ac:spMk id="2" creationId="{50CFC2A3-CE22-90BC-424E-6D839DDCABA9}"/>
          </ac:spMkLst>
        </pc:spChg>
        <pc:spChg chg="mod">
          <ac:chgData name="택준 오" userId="eb4dce3881db3c1c" providerId="LiveId" clId="{F87D1DF6-975A-43A9-A27C-331B305FF4BA}" dt="2024-04-07T13:24:00.701" v="32"/>
          <ac:spMkLst>
            <pc:docMk/>
            <pc:sldMk cId="2109327233" sldId="316"/>
            <ac:spMk id="3" creationId="{FB3AD515-1E4A-654E-21FC-E088FE1AA4B7}"/>
          </ac:spMkLst>
        </pc:spChg>
        <pc:spChg chg="add del">
          <ac:chgData name="택준 오" userId="eb4dce3881db3c1c" providerId="LiveId" clId="{F87D1DF6-975A-43A9-A27C-331B305FF4BA}" dt="2024-04-07T13:57:59.332" v="49" actId="22"/>
          <ac:spMkLst>
            <pc:docMk/>
            <pc:sldMk cId="2109327233" sldId="316"/>
            <ac:spMk id="7" creationId="{94C77B10-7F10-A0B3-ACD5-514F28BE49EA}"/>
          </ac:spMkLst>
        </pc:spChg>
        <pc:picChg chg="del">
          <ac:chgData name="택준 오" userId="eb4dce3881db3c1c" providerId="LiveId" clId="{F87D1DF6-975A-43A9-A27C-331B305FF4BA}" dt="2024-04-07T13:25:37.855" v="33" actId="478"/>
          <ac:picMkLst>
            <pc:docMk/>
            <pc:sldMk cId="2109327233" sldId="316"/>
            <ac:picMk id="6" creationId="{5416FFAF-A505-4C35-595E-43E6550EF549}"/>
          </ac:picMkLst>
        </pc:picChg>
      </pc:sldChg>
      <pc:sldChg chg="del">
        <pc:chgData name="택준 오" userId="eb4dce3881db3c1c" providerId="LiveId" clId="{F87D1DF6-975A-43A9-A27C-331B305FF4BA}" dt="2024-04-07T13:59:59.473" v="85" actId="47"/>
        <pc:sldMkLst>
          <pc:docMk/>
          <pc:sldMk cId="1337350960" sldId="317"/>
        </pc:sldMkLst>
      </pc:sldChg>
      <pc:sldChg chg="del">
        <pc:chgData name="택준 오" userId="eb4dce3881db3c1c" providerId="LiveId" clId="{F87D1DF6-975A-43A9-A27C-331B305FF4BA}" dt="2024-04-07T13:59:59.473" v="85" actId="47"/>
        <pc:sldMkLst>
          <pc:docMk/>
          <pc:sldMk cId="307130364" sldId="318"/>
        </pc:sldMkLst>
      </pc:sldChg>
      <pc:sldChg chg="del">
        <pc:chgData name="택준 오" userId="eb4dce3881db3c1c" providerId="LiveId" clId="{F87D1DF6-975A-43A9-A27C-331B305FF4BA}" dt="2024-04-07T13:59:59.473" v="85" actId="47"/>
        <pc:sldMkLst>
          <pc:docMk/>
          <pc:sldMk cId="4028423993" sldId="319"/>
        </pc:sldMkLst>
      </pc:sldChg>
      <pc:sldChg chg="del">
        <pc:chgData name="택준 오" userId="eb4dce3881db3c1c" providerId="LiveId" clId="{F87D1DF6-975A-43A9-A27C-331B305FF4BA}" dt="2024-04-07T13:59:59.473" v="85" actId="47"/>
        <pc:sldMkLst>
          <pc:docMk/>
          <pc:sldMk cId="113994024" sldId="320"/>
        </pc:sldMkLst>
      </pc:sldChg>
      <pc:sldChg chg="del">
        <pc:chgData name="택준 오" userId="eb4dce3881db3c1c" providerId="LiveId" clId="{F87D1DF6-975A-43A9-A27C-331B305FF4BA}" dt="2024-04-07T13:59:59.473" v="85" actId="47"/>
        <pc:sldMkLst>
          <pc:docMk/>
          <pc:sldMk cId="2196069033" sldId="321"/>
        </pc:sldMkLst>
      </pc:sldChg>
      <pc:sldChg chg="del">
        <pc:chgData name="택준 오" userId="eb4dce3881db3c1c" providerId="LiveId" clId="{F87D1DF6-975A-43A9-A27C-331B305FF4BA}" dt="2024-04-07T13:59:59.473" v="85" actId="47"/>
        <pc:sldMkLst>
          <pc:docMk/>
          <pc:sldMk cId="2600549295" sldId="323"/>
        </pc:sldMkLst>
      </pc:sldChg>
      <pc:sldChg chg="del">
        <pc:chgData name="택준 오" userId="eb4dce3881db3c1c" providerId="LiveId" clId="{F87D1DF6-975A-43A9-A27C-331B305FF4BA}" dt="2024-04-07T13:59:59.473" v="85" actId="47"/>
        <pc:sldMkLst>
          <pc:docMk/>
          <pc:sldMk cId="1430525090" sldId="324"/>
        </pc:sldMkLst>
      </pc:sldChg>
      <pc:sldChg chg="del">
        <pc:chgData name="택준 오" userId="eb4dce3881db3c1c" providerId="LiveId" clId="{F87D1DF6-975A-43A9-A27C-331B305FF4BA}" dt="2024-04-07T13:59:59.473" v="85" actId="47"/>
        <pc:sldMkLst>
          <pc:docMk/>
          <pc:sldMk cId="545070711" sldId="325"/>
        </pc:sldMkLst>
      </pc:sldChg>
      <pc:sldChg chg="del">
        <pc:chgData name="택준 오" userId="eb4dce3881db3c1c" providerId="LiveId" clId="{F87D1DF6-975A-43A9-A27C-331B305FF4BA}" dt="2024-04-07T13:59:59.473" v="85" actId="47"/>
        <pc:sldMkLst>
          <pc:docMk/>
          <pc:sldMk cId="3175886340" sldId="326"/>
        </pc:sldMkLst>
      </pc:sldChg>
      <pc:sldChg chg="del">
        <pc:chgData name="택준 오" userId="eb4dce3881db3c1c" providerId="LiveId" clId="{F87D1DF6-975A-43A9-A27C-331B305FF4BA}" dt="2024-04-07T13:59:59.473" v="85" actId="47"/>
        <pc:sldMkLst>
          <pc:docMk/>
          <pc:sldMk cId="857180051" sldId="327"/>
        </pc:sldMkLst>
      </pc:sldChg>
      <pc:sldChg chg="del">
        <pc:chgData name="택준 오" userId="eb4dce3881db3c1c" providerId="LiveId" clId="{F87D1DF6-975A-43A9-A27C-331B305FF4BA}" dt="2024-04-07T13:59:59.473" v="85" actId="47"/>
        <pc:sldMkLst>
          <pc:docMk/>
          <pc:sldMk cId="2723853793" sldId="328"/>
        </pc:sldMkLst>
      </pc:sldChg>
      <pc:sldChg chg="del">
        <pc:chgData name="택준 오" userId="eb4dce3881db3c1c" providerId="LiveId" clId="{F87D1DF6-975A-43A9-A27C-331B305FF4BA}" dt="2024-04-07T13:59:59.473" v="85" actId="47"/>
        <pc:sldMkLst>
          <pc:docMk/>
          <pc:sldMk cId="2443913491" sldId="329"/>
        </pc:sldMkLst>
      </pc:sldChg>
      <pc:sldChg chg="del">
        <pc:chgData name="택준 오" userId="eb4dce3881db3c1c" providerId="LiveId" clId="{F87D1DF6-975A-43A9-A27C-331B305FF4BA}" dt="2024-04-07T13:59:59.473" v="85" actId="47"/>
        <pc:sldMkLst>
          <pc:docMk/>
          <pc:sldMk cId="3278567895" sldId="331"/>
        </pc:sldMkLst>
      </pc:sldChg>
      <pc:sldChg chg="del">
        <pc:chgData name="택준 오" userId="eb4dce3881db3c1c" providerId="LiveId" clId="{F87D1DF6-975A-43A9-A27C-331B305FF4BA}" dt="2024-04-07T13:59:59.473" v="85" actId="47"/>
        <pc:sldMkLst>
          <pc:docMk/>
          <pc:sldMk cId="1203530548" sldId="332"/>
        </pc:sldMkLst>
      </pc:sldChg>
      <pc:sldChg chg="del">
        <pc:chgData name="택준 오" userId="eb4dce3881db3c1c" providerId="LiveId" clId="{F87D1DF6-975A-43A9-A27C-331B305FF4BA}" dt="2024-04-07T13:59:59.473" v="85" actId="47"/>
        <pc:sldMkLst>
          <pc:docMk/>
          <pc:sldMk cId="709748976" sldId="333"/>
        </pc:sldMkLst>
      </pc:sldChg>
      <pc:sldChg chg="del">
        <pc:chgData name="택준 오" userId="eb4dce3881db3c1c" providerId="LiveId" clId="{F87D1DF6-975A-43A9-A27C-331B305FF4BA}" dt="2024-04-07T13:59:59.473" v="85" actId="47"/>
        <pc:sldMkLst>
          <pc:docMk/>
          <pc:sldMk cId="402118497" sldId="334"/>
        </pc:sldMkLst>
      </pc:sldChg>
      <pc:sldChg chg="del">
        <pc:chgData name="택준 오" userId="eb4dce3881db3c1c" providerId="LiveId" clId="{F87D1DF6-975A-43A9-A27C-331B305FF4BA}" dt="2024-04-07T13:59:59.473" v="85" actId="47"/>
        <pc:sldMkLst>
          <pc:docMk/>
          <pc:sldMk cId="3697904205" sldId="335"/>
        </pc:sldMkLst>
      </pc:sldChg>
      <pc:sldChg chg="del">
        <pc:chgData name="택준 오" userId="eb4dce3881db3c1c" providerId="LiveId" clId="{F87D1DF6-975A-43A9-A27C-331B305FF4BA}" dt="2024-04-07T13:59:59.473" v="85" actId="47"/>
        <pc:sldMkLst>
          <pc:docMk/>
          <pc:sldMk cId="508210112" sldId="340"/>
        </pc:sldMkLst>
      </pc:sldChg>
      <pc:sldChg chg="del">
        <pc:chgData name="택준 오" userId="eb4dce3881db3c1c" providerId="LiveId" clId="{F87D1DF6-975A-43A9-A27C-331B305FF4BA}" dt="2024-04-07T13:59:59.473" v="85" actId="47"/>
        <pc:sldMkLst>
          <pc:docMk/>
          <pc:sldMk cId="1498456333" sldId="356"/>
        </pc:sldMkLst>
      </pc:sldChg>
      <pc:sldChg chg="del">
        <pc:chgData name="택준 오" userId="eb4dce3881db3c1c" providerId="LiveId" clId="{F87D1DF6-975A-43A9-A27C-331B305FF4BA}" dt="2024-04-07T13:59:59.473" v="85" actId="47"/>
        <pc:sldMkLst>
          <pc:docMk/>
          <pc:sldMk cId="2042361348" sldId="357"/>
        </pc:sldMkLst>
      </pc:sldChg>
      <pc:sldChg chg="del">
        <pc:chgData name="택준 오" userId="eb4dce3881db3c1c" providerId="LiveId" clId="{F87D1DF6-975A-43A9-A27C-331B305FF4BA}" dt="2024-04-07T13:59:59.473" v="85" actId="47"/>
        <pc:sldMkLst>
          <pc:docMk/>
          <pc:sldMk cId="2733925106" sldId="358"/>
        </pc:sldMkLst>
      </pc:sldChg>
      <pc:sldChg chg="del">
        <pc:chgData name="택준 오" userId="eb4dce3881db3c1c" providerId="LiveId" clId="{F87D1DF6-975A-43A9-A27C-331B305FF4BA}" dt="2024-04-07T13:59:59.473" v="85" actId="47"/>
        <pc:sldMkLst>
          <pc:docMk/>
          <pc:sldMk cId="738102090" sldId="359"/>
        </pc:sldMkLst>
      </pc:sldChg>
      <pc:sldChg chg="del">
        <pc:chgData name="택준 오" userId="eb4dce3881db3c1c" providerId="LiveId" clId="{F87D1DF6-975A-43A9-A27C-331B305FF4BA}" dt="2024-04-07T13:59:59.473" v="85" actId="47"/>
        <pc:sldMkLst>
          <pc:docMk/>
          <pc:sldMk cId="2506082687" sldId="360"/>
        </pc:sldMkLst>
      </pc:sldChg>
      <pc:sldChg chg="del">
        <pc:chgData name="택준 오" userId="eb4dce3881db3c1c" providerId="LiveId" clId="{F87D1DF6-975A-43A9-A27C-331B305FF4BA}" dt="2024-04-07T13:59:59.473" v="85" actId="47"/>
        <pc:sldMkLst>
          <pc:docMk/>
          <pc:sldMk cId="110425198" sldId="362"/>
        </pc:sldMkLst>
      </pc:sldChg>
      <pc:sldChg chg="del">
        <pc:chgData name="택준 오" userId="eb4dce3881db3c1c" providerId="LiveId" clId="{F87D1DF6-975A-43A9-A27C-331B305FF4BA}" dt="2024-04-07T13:59:59.473" v="85" actId="47"/>
        <pc:sldMkLst>
          <pc:docMk/>
          <pc:sldMk cId="1156569883" sldId="363"/>
        </pc:sldMkLst>
      </pc:sldChg>
      <pc:sldChg chg="del">
        <pc:chgData name="택준 오" userId="eb4dce3881db3c1c" providerId="LiveId" clId="{F87D1DF6-975A-43A9-A27C-331B305FF4BA}" dt="2024-04-07T13:59:59.473" v="85" actId="47"/>
        <pc:sldMkLst>
          <pc:docMk/>
          <pc:sldMk cId="631912184" sldId="364"/>
        </pc:sldMkLst>
      </pc:sldChg>
      <pc:sldChg chg="del">
        <pc:chgData name="택준 오" userId="eb4dce3881db3c1c" providerId="LiveId" clId="{F87D1DF6-975A-43A9-A27C-331B305FF4BA}" dt="2024-04-07T13:59:59.473" v="85" actId="47"/>
        <pc:sldMkLst>
          <pc:docMk/>
          <pc:sldMk cId="3700362624" sldId="367"/>
        </pc:sldMkLst>
      </pc:sldChg>
      <pc:sldChg chg="del">
        <pc:chgData name="택준 오" userId="eb4dce3881db3c1c" providerId="LiveId" clId="{F87D1DF6-975A-43A9-A27C-331B305FF4BA}" dt="2024-04-07T13:59:59.473" v="85" actId="47"/>
        <pc:sldMkLst>
          <pc:docMk/>
          <pc:sldMk cId="3827644065" sldId="368"/>
        </pc:sldMkLst>
      </pc:sldChg>
      <pc:sldChg chg="del">
        <pc:chgData name="택준 오" userId="eb4dce3881db3c1c" providerId="LiveId" clId="{F87D1DF6-975A-43A9-A27C-331B305FF4BA}" dt="2024-04-07T13:59:59.473" v="85" actId="47"/>
        <pc:sldMkLst>
          <pc:docMk/>
          <pc:sldMk cId="2385856414" sldId="369"/>
        </pc:sldMkLst>
      </pc:sldChg>
      <pc:sldChg chg="del">
        <pc:chgData name="택준 오" userId="eb4dce3881db3c1c" providerId="LiveId" clId="{F87D1DF6-975A-43A9-A27C-331B305FF4BA}" dt="2024-04-07T13:59:59.473" v="85" actId="47"/>
        <pc:sldMkLst>
          <pc:docMk/>
          <pc:sldMk cId="1461747770" sldId="371"/>
        </pc:sldMkLst>
      </pc:sldChg>
      <pc:sldChg chg="del">
        <pc:chgData name="택준 오" userId="eb4dce3881db3c1c" providerId="LiveId" clId="{F87D1DF6-975A-43A9-A27C-331B305FF4BA}" dt="2024-04-07T13:59:59.473" v="85" actId="47"/>
        <pc:sldMkLst>
          <pc:docMk/>
          <pc:sldMk cId="338485841" sldId="372"/>
        </pc:sldMkLst>
      </pc:sldChg>
      <pc:sldChg chg="del">
        <pc:chgData name="택준 오" userId="eb4dce3881db3c1c" providerId="LiveId" clId="{F87D1DF6-975A-43A9-A27C-331B305FF4BA}" dt="2024-04-07T13:59:59.473" v="85" actId="47"/>
        <pc:sldMkLst>
          <pc:docMk/>
          <pc:sldMk cId="768917599" sldId="373"/>
        </pc:sldMkLst>
      </pc:sldChg>
      <pc:sldChg chg="del">
        <pc:chgData name="택준 오" userId="eb4dce3881db3c1c" providerId="LiveId" clId="{F87D1DF6-975A-43A9-A27C-331B305FF4BA}" dt="2024-04-07T13:59:59.473" v="85" actId="47"/>
        <pc:sldMkLst>
          <pc:docMk/>
          <pc:sldMk cId="99063654" sldId="377"/>
        </pc:sldMkLst>
      </pc:sldChg>
      <pc:sldChg chg="del">
        <pc:chgData name="택준 오" userId="eb4dce3881db3c1c" providerId="LiveId" clId="{F87D1DF6-975A-43A9-A27C-331B305FF4BA}" dt="2024-04-07T13:59:59.473" v="85" actId="47"/>
        <pc:sldMkLst>
          <pc:docMk/>
          <pc:sldMk cId="3125627797" sldId="378"/>
        </pc:sldMkLst>
      </pc:sldChg>
      <pc:sldChg chg="del">
        <pc:chgData name="택준 오" userId="eb4dce3881db3c1c" providerId="LiveId" clId="{F87D1DF6-975A-43A9-A27C-331B305FF4BA}" dt="2024-04-07T13:59:59.473" v="85" actId="47"/>
        <pc:sldMkLst>
          <pc:docMk/>
          <pc:sldMk cId="1980526290" sldId="380"/>
        </pc:sldMkLst>
      </pc:sldChg>
      <pc:sldChg chg="del">
        <pc:chgData name="택준 오" userId="eb4dce3881db3c1c" providerId="LiveId" clId="{F87D1DF6-975A-43A9-A27C-331B305FF4BA}" dt="2024-04-07T13:59:59.473" v="85" actId="47"/>
        <pc:sldMkLst>
          <pc:docMk/>
          <pc:sldMk cId="1347997735" sldId="381"/>
        </pc:sldMkLst>
      </pc:sldChg>
      <pc:sldChg chg="del ord">
        <pc:chgData name="택준 오" userId="eb4dce3881db3c1c" providerId="LiveId" clId="{F87D1DF6-975A-43A9-A27C-331B305FF4BA}" dt="2024-04-07T13:59:28.553" v="81" actId="47"/>
        <pc:sldMkLst>
          <pc:docMk/>
          <pc:sldMk cId="186360189" sldId="383"/>
        </pc:sldMkLst>
      </pc:sldChg>
      <pc:sldChg chg="addSp delSp modSp mod ord">
        <pc:chgData name="택준 오" userId="eb4dce3881db3c1c" providerId="LiveId" clId="{F87D1DF6-975A-43A9-A27C-331B305FF4BA}" dt="2024-04-15T11:37:01.847" v="464" actId="1076"/>
        <pc:sldMkLst>
          <pc:docMk/>
          <pc:sldMk cId="25497377" sldId="385"/>
        </pc:sldMkLst>
        <pc:spChg chg="mod">
          <ac:chgData name="택준 오" userId="eb4dce3881db3c1c" providerId="LiveId" clId="{F87D1DF6-975A-43A9-A27C-331B305FF4BA}" dt="2024-04-07T13:59:37.702" v="82"/>
          <ac:spMkLst>
            <pc:docMk/>
            <pc:sldMk cId="25497377" sldId="385"/>
            <ac:spMk id="3" creationId="{1DB47C98-FF71-4352-2393-49147AFB036A}"/>
          </ac:spMkLst>
        </pc:spChg>
        <pc:spChg chg="add mod">
          <ac:chgData name="택준 오" userId="eb4dce3881db3c1c" providerId="LiveId" clId="{F87D1DF6-975A-43A9-A27C-331B305FF4BA}" dt="2024-04-15T11:36:57.321" v="462" actId="14100"/>
          <ac:spMkLst>
            <pc:docMk/>
            <pc:sldMk cId="25497377" sldId="385"/>
            <ac:spMk id="5" creationId="{4F647394-A88C-07A8-0C80-B1AFD6C31C4B}"/>
          </ac:spMkLst>
        </pc:spChg>
        <pc:spChg chg="add mod">
          <ac:chgData name="택준 오" userId="eb4dce3881db3c1c" providerId="LiveId" clId="{F87D1DF6-975A-43A9-A27C-331B305FF4BA}" dt="2024-04-15T11:37:01.847" v="464" actId="1076"/>
          <ac:spMkLst>
            <pc:docMk/>
            <pc:sldMk cId="25497377" sldId="385"/>
            <ac:spMk id="7" creationId="{232DE4BD-6942-A894-6EA6-332E06017893}"/>
          </ac:spMkLst>
        </pc:spChg>
        <pc:spChg chg="del mod">
          <ac:chgData name="택준 오" userId="eb4dce3881db3c1c" providerId="LiveId" clId="{F87D1DF6-975A-43A9-A27C-331B305FF4BA}" dt="2024-04-15T11:36:13.289" v="455" actId="478"/>
          <ac:spMkLst>
            <pc:docMk/>
            <pc:sldMk cId="25497377" sldId="385"/>
            <ac:spMk id="8" creationId="{F3265875-A93C-8C6F-5237-21F02967C3DA}"/>
          </ac:spMkLst>
        </pc:spChg>
      </pc:sldChg>
      <pc:sldChg chg="modSp del mod">
        <pc:chgData name="택준 오" userId="eb4dce3881db3c1c" providerId="LiveId" clId="{F87D1DF6-975A-43A9-A27C-331B305FF4BA}" dt="2024-04-15T12:28:32.900" v="477" actId="47"/>
        <pc:sldMkLst>
          <pc:docMk/>
          <pc:sldMk cId="3564379380" sldId="390"/>
        </pc:sldMkLst>
        <pc:spChg chg="mod">
          <ac:chgData name="택준 오" userId="eb4dce3881db3c1c" providerId="LiveId" clId="{F87D1DF6-975A-43A9-A27C-331B305FF4BA}" dt="2024-04-07T13:21:42.322" v="8" actId="20577"/>
          <ac:spMkLst>
            <pc:docMk/>
            <pc:sldMk cId="3564379380" sldId="390"/>
            <ac:spMk id="9" creationId="{8E3ED969-25B3-BD79-54B6-CB6B1576D5E4}"/>
          </ac:spMkLst>
        </pc:spChg>
      </pc:sldChg>
      <pc:sldChg chg="del">
        <pc:chgData name="택준 오" userId="eb4dce3881db3c1c" providerId="LiveId" clId="{F87D1DF6-975A-43A9-A27C-331B305FF4BA}" dt="2024-04-07T13:59:59.473" v="85" actId="47"/>
        <pc:sldMkLst>
          <pc:docMk/>
          <pc:sldMk cId="1015112262" sldId="391"/>
        </pc:sldMkLst>
      </pc:sldChg>
      <pc:sldChg chg="del">
        <pc:chgData name="택준 오" userId="eb4dce3881db3c1c" providerId="LiveId" clId="{F87D1DF6-975A-43A9-A27C-331B305FF4BA}" dt="2024-04-07T13:59:59.473" v="85" actId="47"/>
        <pc:sldMkLst>
          <pc:docMk/>
          <pc:sldMk cId="3574739755" sldId="392"/>
        </pc:sldMkLst>
      </pc:sldChg>
      <pc:sldChg chg="del">
        <pc:chgData name="택준 오" userId="eb4dce3881db3c1c" providerId="LiveId" clId="{F87D1DF6-975A-43A9-A27C-331B305FF4BA}" dt="2024-04-07T13:59:59.473" v="85" actId="47"/>
        <pc:sldMkLst>
          <pc:docMk/>
          <pc:sldMk cId="3501235214" sldId="393"/>
        </pc:sldMkLst>
      </pc:sldChg>
      <pc:sldChg chg="del">
        <pc:chgData name="택준 오" userId="eb4dce3881db3c1c" providerId="LiveId" clId="{F87D1DF6-975A-43A9-A27C-331B305FF4BA}" dt="2024-04-07T13:59:59.473" v="85" actId="47"/>
        <pc:sldMkLst>
          <pc:docMk/>
          <pc:sldMk cId="3600296112" sldId="394"/>
        </pc:sldMkLst>
      </pc:sldChg>
      <pc:sldChg chg="del">
        <pc:chgData name="택준 오" userId="eb4dce3881db3c1c" providerId="LiveId" clId="{F87D1DF6-975A-43A9-A27C-331B305FF4BA}" dt="2024-04-07T13:59:59.473" v="85" actId="47"/>
        <pc:sldMkLst>
          <pc:docMk/>
          <pc:sldMk cId="702016455" sldId="395"/>
        </pc:sldMkLst>
      </pc:sldChg>
      <pc:sldChg chg="del">
        <pc:chgData name="택준 오" userId="eb4dce3881db3c1c" providerId="LiveId" clId="{F87D1DF6-975A-43A9-A27C-331B305FF4BA}" dt="2024-04-07T13:59:59.473" v="85" actId="47"/>
        <pc:sldMkLst>
          <pc:docMk/>
          <pc:sldMk cId="3158224699" sldId="396"/>
        </pc:sldMkLst>
      </pc:sldChg>
      <pc:sldChg chg="del">
        <pc:chgData name="택준 오" userId="eb4dce3881db3c1c" providerId="LiveId" clId="{F87D1DF6-975A-43A9-A27C-331B305FF4BA}" dt="2024-04-07T13:59:59.473" v="85" actId="47"/>
        <pc:sldMkLst>
          <pc:docMk/>
          <pc:sldMk cId="4059430575" sldId="397"/>
        </pc:sldMkLst>
      </pc:sldChg>
      <pc:sldChg chg="modSp add mod">
        <pc:chgData name="택준 오" userId="eb4dce3881db3c1c" providerId="LiveId" clId="{F87D1DF6-975A-43A9-A27C-331B305FF4BA}" dt="2024-04-15T12:29:00.962" v="544" actId="20577"/>
        <pc:sldMkLst>
          <pc:docMk/>
          <pc:sldMk cId="3436913185" sldId="398"/>
        </pc:sldMkLst>
        <pc:spChg chg="mod">
          <ac:chgData name="택준 오" userId="eb4dce3881db3c1c" providerId="LiveId" clId="{F87D1DF6-975A-43A9-A27C-331B305FF4BA}" dt="2024-04-15T12:29:00.962" v="544" actId="20577"/>
          <ac:spMkLst>
            <pc:docMk/>
            <pc:sldMk cId="3436913185" sldId="398"/>
            <ac:spMk id="9" creationId="{8E3ED969-25B3-BD79-54B6-CB6B1576D5E4}"/>
          </ac:spMkLst>
        </pc:spChg>
      </pc:sldChg>
      <pc:sldChg chg="addSp delSp modSp add mod">
        <pc:chgData name="택준 오" userId="eb4dce3881db3c1c" providerId="LiveId" clId="{F87D1DF6-975A-43A9-A27C-331B305FF4BA}" dt="2024-04-15T11:35:57.421" v="454" actId="478"/>
        <pc:sldMkLst>
          <pc:docMk/>
          <pc:sldMk cId="3694834494" sldId="399"/>
        </pc:sldMkLst>
        <pc:spChg chg="del mod">
          <ac:chgData name="택준 오" userId="eb4dce3881db3c1c" providerId="LiveId" clId="{F87D1DF6-975A-43A9-A27C-331B305FF4BA}" dt="2024-04-15T11:35:57.421" v="454" actId="478"/>
          <ac:spMkLst>
            <pc:docMk/>
            <pc:sldMk cId="3694834494" sldId="399"/>
            <ac:spMk id="2" creationId="{50CFC2A3-CE22-90BC-424E-6D839DDCABA9}"/>
          </ac:spMkLst>
        </pc:spChg>
        <pc:spChg chg="add mod">
          <ac:chgData name="택준 오" userId="eb4dce3881db3c1c" providerId="LiveId" clId="{F87D1DF6-975A-43A9-A27C-331B305FF4BA}" dt="2024-04-15T11:35:09.078" v="449" actId="1076"/>
          <ac:spMkLst>
            <pc:docMk/>
            <pc:sldMk cId="3694834494" sldId="399"/>
            <ac:spMk id="6" creationId="{4C42BB52-1831-A6F2-45F2-296646858BB1}"/>
          </ac:spMkLst>
        </pc:spChg>
        <pc:spChg chg="add del">
          <ac:chgData name="택준 오" userId="eb4dce3881db3c1c" providerId="LiveId" clId="{F87D1DF6-975A-43A9-A27C-331B305FF4BA}" dt="2024-04-07T13:58:27.917" v="70" actId="478"/>
          <ac:spMkLst>
            <pc:docMk/>
            <pc:sldMk cId="3694834494" sldId="399"/>
            <ac:spMk id="6" creationId="{C53C8738-B020-95E0-85B3-116DF4CCFAF9}"/>
          </ac:spMkLst>
        </pc:spChg>
        <pc:spChg chg="add del mod">
          <ac:chgData name="택준 오" userId="eb4dce3881db3c1c" providerId="LiveId" clId="{F87D1DF6-975A-43A9-A27C-331B305FF4BA}" dt="2024-04-15T11:33:56.127" v="445" actId="478"/>
          <ac:spMkLst>
            <pc:docMk/>
            <pc:sldMk cId="3694834494" sldId="399"/>
            <ac:spMk id="7" creationId="{FCF92470-A8C0-417C-7394-CA4F7BB8BED4}"/>
          </ac:spMkLst>
        </pc:spChg>
        <pc:spChg chg="add del mod">
          <ac:chgData name="택준 오" userId="eb4dce3881db3c1c" providerId="LiveId" clId="{F87D1DF6-975A-43A9-A27C-331B305FF4BA}" dt="2024-04-15T11:33:40.157" v="428" actId="478"/>
          <ac:spMkLst>
            <pc:docMk/>
            <pc:sldMk cId="3694834494" sldId="399"/>
            <ac:spMk id="8" creationId="{33887FBC-12FE-CDEC-F95E-77655D21555C}"/>
          </ac:spMkLst>
        </pc:spChg>
        <pc:spChg chg="add mod">
          <ac:chgData name="택준 오" userId="eb4dce3881db3c1c" providerId="LiveId" clId="{F87D1DF6-975A-43A9-A27C-331B305FF4BA}" dt="2024-04-15T11:35:48.553" v="453" actId="207"/>
          <ac:spMkLst>
            <pc:docMk/>
            <pc:sldMk cId="3694834494" sldId="399"/>
            <ac:spMk id="10" creationId="{29C6EA53-5A4E-0909-FD0F-C9E12ADA049E}"/>
          </ac:spMkLst>
        </pc:spChg>
      </pc:sldChg>
      <pc:sldChg chg="delSp modSp add del mod">
        <pc:chgData name="택준 오" userId="eb4dce3881db3c1c" providerId="LiveId" clId="{F87D1DF6-975A-43A9-A27C-331B305FF4BA}" dt="2024-04-15T12:28:25.944" v="476" actId="47"/>
        <pc:sldMkLst>
          <pc:docMk/>
          <pc:sldMk cId="462953337" sldId="400"/>
        </pc:sldMkLst>
        <pc:spChg chg="del mod">
          <ac:chgData name="택준 오" userId="eb4dce3881db3c1c" providerId="LiveId" clId="{F87D1DF6-975A-43A9-A27C-331B305FF4BA}" dt="2024-04-07T14:02:19.059" v="89" actId="478"/>
          <ac:spMkLst>
            <pc:docMk/>
            <pc:sldMk cId="462953337" sldId="400"/>
            <ac:spMk id="8" creationId="{F3265875-A93C-8C6F-5237-21F02967C3DA}"/>
          </ac:spMkLst>
        </pc:spChg>
      </pc:sldChg>
      <pc:sldChg chg="modSp add del mod">
        <pc:chgData name="택준 오" userId="eb4dce3881db3c1c" providerId="LiveId" clId="{F87D1DF6-975A-43A9-A27C-331B305FF4BA}" dt="2024-04-15T12:28:25.046" v="475" actId="47"/>
        <pc:sldMkLst>
          <pc:docMk/>
          <pc:sldMk cId="920767688" sldId="401"/>
        </pc:sldMkLst>
        <pc:spChg chg="mod">
          <ac:chgData name="택준 오" userId="eb4dce3881db3c1c" providerId="LiveId" clId="{F87D1DF6-975A-43A9-A27C-331B305FF4BA}" dt="2024-04-07T16:49:46.096" v="279" actId="20577"/>
          <ac:spMkLst>
            <pc:docMk/>
            <pc:sldMk cId="920767688" sldId="401"/>
            <ac:spMk id="8" creationId="{F3265875-A93C-8C6F-5237-21F02967C3DA}"/>
          </ac:spMkLst>
        </pc:spChg>
      </pc:sldChg>
      <pc:sldChg chg="modSp add del mod">
        <pc:chgData name="택준 오" userId="eb4dce3881db3c1c" providerId="LiveId" clId="{F87D1DF6-975A-43A9-A27C-331B305FF4BA}" dt="2024-04-15T12:29:07.272" v="545" actId="47"/>
        <pc:sldMkLst>
          <pc:docMk/>
          <pc:sldMk cId="1390447096" sldId="402"/>
        </pc:sldMkLst>
        <pc:spChg chg="mod">
          <ac:chgData name="택준 오" userId="eb4dce3881db3c1c" providerId="LiveId" clId="{F87D1DF6-975A-43A9-A27C-331B305FF4BA}" dt="2024-04-07T16:50:49.164" v="298" actId="20577"/>
          <ac:spMkLst>
            <pc:docMk/>
            <pc:sldMk cId="1390447096" sldId="402"/>
            <ac:spMk id="9" creationId="{8E3ED969-25B3-BD79-54B6-CB6B1576D5E4}"/>
          </ac:spMkLst>
        </pc:spChg>
      </pc:sldChg>
      <pc:sldChg chg="modSp add del mod">
        <pc:chgData name="택준 오" userId="eb4dce3881db3c1c" providerId="LiveId" clId="{F87D1DF6-975A-43A9-A27C-331B305FF4BA}" dt="2024-04-15T12:29:30.946" v="554" actId="47"/>
        <pc:sldMkLst>
          <pc:docMk/>
          <pc:sldMk cId="3396560164" sldId="403"/>
        </pc:sldMkLst>
        <pc:spChg chg="mod">
          <ac:chgData name="택준 오" userId="eb4dce3881db3c1c" providerId="LiveId" clId="{F87D1DF6-975A-43A9-A27C-331B305FF4BA}" dt="2024-04-07T16:50:46.670" v="297" actId="20577"/>
          <ac:spMkLst>
            <pc:docMk/>
            <pc:sldMk cId="3396560164" sldId="403"/>
            <ac:spMk id="9" creationId="{8E3ED969-25B3-BD79-54B6-CB6B1576D5E4}"/>
          </ac:spMkLst>
        </pc:spChg>
      </pc:sldChg>
      <pc:sldChg chg="modSp add mod">
        <pc:chgData name="택준 오" userId="eb4dce3881db3c1c" providerId="LiveId" clId="{F87D1DF6-975A-43A9-A27C-331B305FF4BA}" dt="2024-04-15T12:28:51.820" v="511" actId="207"/>
        <pc:sldMkLst>
          <pc:docMk/>
          <pc:sldMk cId="4062137973" sldId="404"/>
        </pc:sldMkLst>
        <pc:spChg chg="mod">
          <ac:chgData name="택준 오" userId="eb4dce3881db3c1c" providerId="LiveId" clId="{F87D1DF6-975A-43A9-A27C-331B305FF4BA}" dt="2024-04-15T12:28:51.820" v="511" actId="207"/>
          <ac:spMkLst>
            <pc:docMk/>
            <pc:sldMk cId="4062137973" sldId="404"/>
            <ac:spMk id="9" creationId="{8E3ED969-25B3-BD79-54B6-CB6B1576D5E4}"/>
          </ac:spMkLst>
        </pc:spChg>
      </pc:sldChg>
      <pc:sldChg chg="modSp add mod">
        <pc:chgData name="택준 오" userId="eb4dce3881db3c1c" providerId="LiveId" clId="{F87D1DF6-975A-43A9-A27C-331B305FF4BA}" dt="2024-04-15T12:29:21.138" v="552" actId="20577"/>
        <pc:sldMkLst>
          <pc:docMk/>
          <pc:sldMk cId="1635732203" sldId="405"/>
        </pc:sldMkLst>
        <pc:spChg chg="mod">
          <ac:chgData name="택준 오" userId="eb4dce3881db3c1c" providerId="LiveId" clId="{F87D1DF6-975A-43A9-A27C-331B305FF4BA}" dt="2024-04-15T12:29:21.138" v="552" actId="20577"/>
          <ac:spMkLst>
            <pc:docMk/>
            <pc:sldMk cId="1635732203" sldId="405"/>
            <ac:spMk id="9" creationId="{8E3ED969-25B3-BD79-54B6-CB6B1576D5E4}"/>
          </ac:spMkLst>
        </pc:spChg>
      </pc:sldChg>
      <pc:sldChg chg="modSp add mod">
        <pc:chgData name="택준 오" userId="eb4dce3881db3c1c" providerId="LiveId" clId="{F87D1DF6-975A-43A9-A27C-331B305FF4BA}" dt="2024-04-15T12:29:40.214" v="561" actId="20577"/>
        <pc:sldMkLst>
          <pc:docMk/>
          <pc:sldMk cId="194301161" sldId="406"/>
        </pc:sldMkLst>
        <pc:spChg chg="mod">
          <ac:chgData name="택준 오" userId="eb4dce3881db3c1c" providerId="LiveId" clId="{F87D1DF6-975A-43A9-A27C-331B305FF4BA}" dt="2024-04-15T12:29:40.214" v="561" actId="20577"/>
          <ac:spMkLst>
            <pc:docMk/>
            <pc:sldMk cId="194301161" sldId="406"/>
            <ac:spMk id="9" creationId="{8E3ED969-25B3-BD79-54B6-CB6B1576D5E4}"/>
          </ac:spMkLst>
        </pc:spChg>
      </pc:sldChg>
      <pc:sldChg chg="modSp add mod">
        <pc:chgData name="택준 오" userId="eb4dce3881db3c1c" providerId="LiveId" clId="{F87D1DF6-975A-43A9-A27C-331B305FF4BA}" dt="2024-04-15T12:29:46.180" v="566"/>
        <pc:sldMkLst>
          <pc:docMk/>
          <pc:sldMk cId="2239774971" sldId="407"/>
        </pc:sldMkLst>
        <pc:spChg chg="mod">
          <ac:chgData name="택준 오" userId="eb4dce3881db3c1c" providerId="LiveId" clId="{F87D1DF6-975A-43A9-A27C-331B305FF4BA}" dt="2024-04-15T12:29:46.180" v="566"/>
          <ac:spMkLst>
            <pc:docMk/>
            <pc:sldMk cId="2239774971" sldId="407"/>
            <ac:spMk id="9" creationId="{8E3ED969-25B3-BD79-54B6-CB6B1576D5E4}"/>
          </ac:spMkLst>
        </pc:spChg>
      </pc:sldChg>
      <pc:sldChg chg="add del">
        <pc:chgData name="택준 오" userId="eb4dce3881db3c1c" providerId="LiveId" clId="{F87D1DF6-975A-43A9-A27C-331B305FF4BA}" dt="2024-04-15T12:29:54.796" v="568"/>
        <pc:sldMkLst>
          <pc:docMk/>
          <pc:sldMk cId="1651033911" sldId="408"/>
        </pc:sldMkLst>
      </pc:sldChg>
      <pc:sldChg chg="modSp add mod">
        <pc:chgData name="택준 오" userId="eb4dce3881db3c1c" providerId="LiveId" clId="{F87D1DF6-975A-43A9-A27C-331B305FF4BA}" dt="2024-04-15T12:30:10.819" v="578" actId="20577"/>
        <pc:sldMkLst>
          <pc:docMk/>
          <pc:sldMk cId="3204012448" sldId="408"/>
        </pc:sldMkLst>
        <pc:spChg chg="mod">
          <ac:chgData name="택준 오" userId="eb4dce3881db3c1c" providerId="LiveId" clId="{F87D1DF6-975A-43A9-A27C-331B305FF4BA}" dt="2024-04-15T12:30:10.819" v="578" actId="20577"/>
          <ac:spMkLst>
            <pc:docMk/>
            <pc:sldMk cId="3204012448" sldId="408"/>
            <ac:spMk id="2" creationId="{50CFC2A3-CE22-90BC-424E-6D839DDCABA9}"/>
          </ac:spMkLst>
        </pc:spChg>
        <pc:spChg chg="mod">
          <ac:chgData name="택준 오" userId="eb4dce3881db3c1c" providerId="LiveId" clId="{F87D1DF6-975A-43A9-A27C-331B305FF4BA}" dt="2024-04-15T12:29:57.771" v="571" actId="20577"/>
          <ac:spMkLst>
            <pc:docMk/>
            <pc:sldMk cId="3204012448" sldId="408"/>
            <ac:spMk id="3" creationId="{FB3AD515-1E4A-654E-21FC-E088FE1AA4B7}"/>
          </ac:spMkLst>
        </pc:spChg>
      </pc:sldChg>
      <pc:sldChg chg="addSp delSp modSp add mod">
        <pc:chgData name="택준 오" userId="eb4dce3881db3c1c" providerId="LiveId" clId="{F87D1DF6-975A-43A9-A27C-331B305FF4BA}" dt="2024-04-15T12:32:49.167" v="594" actId="1076"/>
        <pc:sldMkLst>
          <pc:docMk/>
          <pc:sldMk cId="2186097732" sldId="409"/>
        </pc:sldMkLst>
        <pc:spChg chg="del mod">
          <ac:chgData name="택준 오" userId="eb4dce3881db3c1c" providerId="LiveId" clId="{F87D1DF6-975A-43A9-A27C-331B305FF4BA}" dt="2024-04-15T12:30:19.177" v="582" actId="478"/>
          <ac:spMkLst>
            <pc:docMk/>
            <pc:sldMk cId="2186097732" sldId="409"/>
            <ac:spMk id="2" creationId="{50CFC2A3-CE22-90BC-424E-6D839DDCABA9}"/>
          </ac:spMkLst>
        </pc:spChg>
        <pc:spChg chg="add del mod">
          <ac:chgData name="택준 오" userId="eb4dce3881db3c1c" providerId="LiveId" clId="{F87D1DF6-975A-43A9-A27C-331B305FF4BA}" dt="2024-04-15T12:32:23.985" v="585" actId="478"/>
          <ac:spMkLst>
            <pc:docMk/>
            <pc:sldMk cId="2186097732" sldId="409"/>
            <ac:spMk id="6" creationId="{7E08B94D-9DFA-38AB-F3BC-459BE38E69E4}"/>
          </ac:spMkLst>
        </pc:spChg>
        <pc:spChg chg="add mod">
          <ac:chgData name="택준 오" userId="eb4dce3881db3c1c" providerId="LiveId" clId="{F87D1DF6-975A-43A9-A27C-331B305FF4BA}" dt="2024-04-15T12:32:38.013" v="589" actId="1076"/>
          <ac:spMkLst>
            <pc:docMk/>
            <pc:sldMk cId="2186097732" sldId="409"/>
            <ac:spMk id="8" creationId="{A4A26414-D690-CF30-CA73-FDB0A8861273}"/>
          </ac:spMkLst>
        </pc:spChg>
        <pc:spChg chg="add mod">
          <ac:chgData name="택준 오" userId="eb4dce3881db3c1c" providerId="LiveId" clId="{F87D1DF6-975A-43A9-A27C-331B305FF4BA}" dt="2024-04-15T12:32:49.167" v="594" actId="1076"/>
          <ac:spMkLst>
            <pc:docMk/>
            <pc:sldMk cId="2186097732" sldId="409"/>
            <ac:spMk id="10" creationId="{9C76ED45-E7F3-3917-85E8-5D7D39C7C7CC}"/>
          </ac:spMkLst>
        </pc:spChg>
      </pc:sldChg>
      <pc:sldChg chg="addSp delSp modSp add mod">
        <pc:chgData name="택준 오" userId="eb4dce3881db3c1c" providerId="LiveId" clId="{F87D1DF6-975A-43A9-A27C-331B305FF4BA}" dt="2024-04-15T12:33:20.594" v="601" actId="207"/>
        <pc:sldMkLst>
          <pc:docMk/>
          <pc:sldMk cId="1632496641" sldId="410"/>
        </pc:sldMkLst>
        <pc:spChg chg="del mod">
          <ac:chgData name="택준 오" userId="eb4dce3881db3c1c" providerId="LiveId" clId="{F87D1DF6-975A-43A9-A27C-331B305FF4BA}" dt="2024-04-15T12:30:21.157" v="584" actId="478"/>
          <ac:spMkLst>
            <pc:docMk/>
            <pc:sldMk cId="1632496641" sldId="410"/>
            <ac:spMk id="2" creationId="{50CFC2A3-CE22-90BC-424E-6D839DDCABA9}"/>
          </ac:spMkLst>
        </pc:spChg>
        <pc:spChg chg="add del mod">
          <ac:chgData name="택준 오" userId="eb4dce3881db3c1c" providerId="LiveId" clId="{F87D1DF6-975A-43A9-A27C-331B305FF4BA}" dt="2024-04-15T12:32:54.219" v="595" actId="478"/>
          <ac:spMkLst>
            <pc:docMk/>
            <pc:sldMk cId="1632496641" sldId="410"/>
            <ac:spMk id="6" creationId="{1DF1CC5B-B126-D0C9-A98A-E9A9EC36386B}"/>
          </ac:spMkLst>
        </pc:spChg>
        <pc:spChg chg="add mod">
          <ac:chgData name="택준 오" userId="eb4dce3881db3c1c" providerId="LiveId" clId="{F87D1DF6-975A-43A9-A27C-331B305FF4BA}" dt="2024-04-15T12:33:20.594" v="601" actId="207"/>
          <ac:spMkLst>
            <pc:docMk/>
            <pc:sldMk cId="1632496641" sldId="410"/>
            <ac:spMk id="8" creationId="{A179AFC5-92F3-F5FD-DAA8-ADA5724740A4}"/>
          </ac:spMkLst>
        </pc:spChg>
      </pc:sldChg>
      <pc:sldChg chg="modSp add mod">
        <pc:chgData name="택준 오" userId="eb4dce3881db3c1c" providerId="LiveId" clId="{F87D1DF6-975A-43A9-A27C-331B305FF4BA}" dt="2024-04-15T12:35:56.385" v="653" actId="20577"/>
        <pc:sldMkLst>
          <pc:docMk/>
          <pc:sldMk cId="541578188" sldId="411"/>
        </pc:sldMkLst>
        <pc:spChg chg="mod">
          <ac:chgData name="택준 오" userId="eb4dce3881db3c1c" providerId="LiveId" clId="{F87D1DF6-975A-43A9-A27C-331B305FF4BA}" dt="2024-04-15T12:35:56.385" v="653" actId="20577"/>
          <ac:spMkLst>
            <pc:docMk/>
            <pc:sldMk cId="541578188" sldId="411"/>
            <ac:spMk id="2" creationId="{50CFC2A3-CE22-90BC-424E-6D839DDCABA9}"/>
          </ac:spMkLst>
        </pc:spChg>
        <pc:spChg chg="mod">
          <ac:chgData name="택준 오" userId="eb4dce3881db3c1c" providerId="LiveId" clId="{F87D1DF6-975A-43A9-A27C-331B305FF4BA}" dt="2024-04-15T12:33:34.431" v="604" actId="20577"/>
          <ac:spMkLst>
            <pc:docMk/>
            <pc:sldMk cId="541578188" sldId="411"/>
            <ac:spMk id="3" creationId="{FB3AD515-1E4A-654E-21FC-E088FE1AA4B7}"/>
          </ac:spMkLst>
        </pc:spChg>
      </pc:sldChg>
      <pc:sldChg chg="addSp delSp modSp add mod">
        <pc:chgData name="택준 오" userId="eb4dce3881db3c1c" providerId="LiveId" clId="{F87D1DF6-975A-43A9-A27C-331B305FF4BA}" dt="2024-04-15T12:38:31.172" v="673" actId="20577"/>
        <pc:sldMkLst>
          <pc:docMk/>
          <pc:sldMk cId="4054595601" sldId="412"/>
        </pc:sldMkLst>
        <pc:spChg chg="del">
          <ac:chgData name="택준 오" userId="eb4dce3881db3c1c" providerId="LiveId" clId="{F87D1DF6-975A-43A9-A27C-331B305FF4BA}" dt="2024-04-15T12:36:07.230" v="656" actId="478"/>
          <ac:spMkLst>
            <pc:docMk/>
            <pc:sldMk cId="4054595601" sldId="412"/>
            <ac:spMk id="2" creationId="{50CFC2A3-CE22-90BC-424E-6D839DDCABA9}"/>
          </ac:spMkLst>
        </pc:spChg>
        <pc:spChg chg="add del mod">
          <ac:chgData name="택준 오" userId="eb4dce3881db3c1c" providerId="LiveId" clId="{F87D1DF6-975A-43A9-A27C-331B305FF4BA}" dt="2024-04-15T12:38:05.111" v="658" actId="478"/>
          <ac:spMkLst>
            <pc:docMk/>
            <pc:sldMk cId="4054595601" sldId="412"/>
            <ac:spMk id="6" creationId="{5732F996-30E2-90CE-3658-0BAAF0E0F7E7}"/>
          </ac:spMkLst>
        </pc:spChg>
        <pc:spChg chg="add mod">
          <ac:chgData name="택준 오" userId="eb4dce3881db3c1c" providerId="LiveId" clId="{F87D1DF6-975A-43A9-A27C-331B305FF4BA}" dt="2024-04-15T12:38:15.009" v="662" actId="1076"/>
          <ac:spMkLst>
            <pc:docMk/>
            <pc:sldMk cId="4054595601" sldId="412"/>
            <ac:spMk id="8" creationId="{1FA9F91D-BD6E-727F-F2B4-2A3E77E341A3}"/>
          </ac:spMkLst>
        </pc:spChg>
        <pc:spChg chg="add mod">
          <ac:chgData name="택준 오" userId="eb4dce3881db3c1c" providerId="LiveId" clId="{F87D1DF6-975A-43A9-A27C-331B305FF4BA}" dt="2024-04-15T12:38:31.172" v="673" actId="20577"/>
          <ac:spMkLst>
            <pc:docMk/>
            <pc:sldMk cId="4054595601" sldId="412"/>
            <ac:spMk id="10" creationId="{BFF9277D-FBCB-B71D-CD08-9A26C6C2B976}"/>
          </ac:spMkLst>
        </pc:spChg>
      </pc:sldChg>
      <pc:sldChg chg="addSp delSp modSp add mod">
        <pc:chgData name="택준 오" userId="eb4dce3881db3c1c" providerId="LiveId" clId="{F87D1DF6-975A-43A9-A27C-331B305FF4BA}" dt="2024-04-15T12:38:50.455" v="679" actId="1076"/>
        <pc:sldMkLst>
          <pc:docMk/>
          <pc:sldMk cId="4232726133" sldId="413"/>
        </pc:sldMkLst>
        <pc:spChg chg="del">
          <ac:chgData name="택준 오" userId="eb4dce3881db3c1c" providerId="LiveId" clId="{F87D1DF6-975A-43A9-A27C-331B305FF4BA}" dt="2024-04-15T12:36:09.074" v="657" actId="478"/>
          <ac:spMkLst>
            <pc:docMk/>
            <pc:sldMk cId="4232726133" sldId="413"/>
            <ac:spMk id="2" creationId="{50CFC2A3-CE22-90BC-424E-6D839DDCABA9}"/>
          </ac:spMkLst>
        </pc:spChg>
        <pc:spChg chg="add del mod">
          <ac:chgData name="택준 오" userId="eb4dce3881db3c1c" providerId="LiveId" clId="{F87D1DF6-975A-43A9-A27C-331B305FF4BA}" dt="2024-04-15T12:38:39.179" v="674" actId="478"/>
          <ac:spMkLst>
            <pc:docMk/>
            <pc:sldMk cId="4232726133" sldId="413"/>
            <ac:spMk id="6" creationId="{2ACED2F8-3F81-0BD7-0C5D-AF741C240582}"/>
          </ac:spMkLst>
        </pc:spChg>
        <pc:spChg chg="add mod">
          <ac:chgData name="택준 오" userId="eb4dce3881db3c1c" providerId="LiveId" clId="{F87D1DF6-975A-43A9-A27C-331B305FF4BA}" dt="2024-04-15T12:38:45.824" v="677" actId="21"/>
          <ac:spMkLst>
            <pc:docMk/>
            <pc:sldMk cId="4232726133" sldId="413"/>
            <ac:spMk id="8" creationId="{2CDAC30D-2F82-22A2-0F48-1F0F814A1BBF}"/>
          </ac:spMkLst>
        </pc:spChg>
        <pc:spChg chg="add mod">
          <ac:chgData name="택준 오" userId="eb4dce3881db3c1c" providerId="LiveId" clId="{F87D1DF6-975A-43A9-A27C-331B305FF4BA}" dt="2024-04-15T12:38:50.455" v="679" actId="1076"/>
          <ac:spMkLst>
            <pc:docMk/>
            <pc:sldMk cId="4232726133" sldId="413"/>
            <ac:spMk id="10" creationId="{2C96DDD5-0E50-D2CA-1C2B-DFE92543DD52}"/>
          </ac:spMkLst>
        </pc:spChg>
      </pc:sldChg>
      <pc:sldChg chg="add">
        <pc:chgData name="택준 오" userId="eb4dce3881db3c1c" providerId="LiveId" clId="{F87D1DF6-975A-43A9-A27C-331B305FF4BA}" dt="2024-04-15T12:38:53.273" v="680"/>
        <pc:sldMkLst>
          <pc:docMk/>
          <pc:sldMk cId="4220401147" sldId="414"/>
        </pc:sldMkLst>
      </pc:sldChg>
      <pc:sldChg chg="addSp delSp modSp add mod">
        <pc:chgData name="택준 오" userId="eb4dce3881db3c1c" providerId="LiveId" clId="{F87D1DF6-975A-43A9-A27C-331B305FF4BA}" dt="2024-04-15T12:39:15.763" v="685" actId="1076"/>
        <pc:sldMkLst>
          <pc:docMk/>
          <pc:sldMk cId="2689740447" sldId="415"/>
        </pc:sldMkLst>
        <pc:spChg chg="add mod">
          <ac:chgData name="택준 오" userId="eb4dce3881db3c1c" providerId="LiveId" clId="{F87D1DF6-975A-43A9-A27C-331B305FF4BA}" dt="2024-04-15T12:39:15.763" v="685" actId="1076"/>
          <ac:spMkLst>
            <pc:docMk/>
            <pc:sldMk cId="2689740447" sldId="415"/>
            <ac:spMk id="5" creationId="{4AC7EF74-C3D6-7432-D583-235746A30A87}"/>
          </ac:spMkLst>
        </pc:spChg>
        <pc:spChg chg="del">
          <ac:chgData name="택준 오" userId="eb4dce3881db3c1c" providerId="LiveId" clId="{F87D1DF6-975A-43A9-A27C-331B305FF4BA}" dt="2024-04-15T12:39:05.448" v="682" actId="478"/>
          <ac:spMkLst>
            <pc:docMk/>
            <pc:sldMk cId="2689740447" sldId="415"/>
            <ac:spMk id="8" creationId="{2CDAC30D-2F82-22A2-0F48-1F0F814A1BBF}"/>
          </ac:spMkLst>
        </pc:spChg>
        <pc:spChg chg="del">
          <ac:chgData name="택준 오" userId="eb4dce3881db3c1c" providerId="LiveId" clId="{F87D1DF6-975A-43A9-A27C-331B305FF4BA}" dt="2024-04-15T12:39:06.670" v="683" actId="478"/>
          <ac:spMkLst>
            <pc:docMk/>
            <pc:sldMk cId="2689740447" sldId="415"/>
            <ac:spMk id="10" creationId="{2C96DDD5-0E50-D2CA-1C2B-DFE92543DD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59D99-3B2A-414E-AB17-4D6C067652BF}" type="datetimeFigureOut">
              <a:rPr kumimoji="1" lang="ko-KR" altLang="en-US" smtClean="0"/>
              <a:t>2024. 4. 25.</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B4E2A-8AD5-6F48-B048-5CA7120F4058}" type="slidenum">
              <a:rPr kumimoji="1" lang="ko-KR" altLang="en-US" smtClean="0"/>
              <a:t>‹#›</a:t>
            </a:fld>
            <a:endParaRPr kumimoji="1" lang="ko-KR" altLang="en-US"/>
          </a:p>
        </p:txBody>
      </p:sp>
    </p:spTree>
    <p:extLst>
      <p:ext uri="{BB962C8B-B14F-4D97-AF65-F5344CB8AC3E}">
        <p14:creationId xmlns:p14="http://schemas.microsoft.com/office/powerpoint/2010/main" val="359509752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490B4E2A-8AD5-6F48-B048-5CA7120F4058}" type="slidenum">
              <a:rPr kumimoji="1" lang="ko-KR" altLang="en-US" smtClean="0"/>
              <a:t>1</a:t>
            </a:fld>
            <a:endParaRPr kumimoji="1" lang="ko-KR" altLang="en-US"/>
          </a:p>
        </p:txBody>
      </p:sp>
    </p:spTree>
    <p:extLst>
      <p:ext uri="{BB962C8B-B14F-4D97-AF65-F5344CB8AC3E}">
        <p14:creationId xmlns:p14="http://schemas.microsoft.com/office/powerpoint/2010/main" val="79388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kumimoji="1" lang="ko-KR" altLang="en-US" dirty="0"/>
              <a:t>빌드를 하고 </a:t>
            </a:r>
            <a:r>
              <a:rPr kumimoji="1" lang="en-US" altLang="ko-KR" dirty="0"/>
              <a:t>go</a:t>
            </a:r>
            <a:r>
              <a:rPr kumimoji="1" lang="ko-KR" altLang="en-US" dirty="0" err="1"/>
              <a:t>를</a:t>
            </a:r>
            <a:r>
              <a:rPr kumimoji="1" lang="ko-KR" altLang="en-US" dirty="0"/>
              <a:t> 하는데 빌드를 하 </a:t>
            </a:r>
            <a:r>
              <a:rPr kumimoji="1" lang="ko-KR" altLang="en-US" dirty="0" err="1"/>
              <a:t>ㄹ대도</a:t>
            </a:r>
            <a:r>
              <a:rPr kumimoji="1" lang="en-US" altLang="ko-KR" dirty="0"/>
              <a:t>,</a:t>
            </a:r>
            <a:r>
              <a:rPr kumimoji="1" lang="ko-KR" altLang="en-US" dirty="0"/>
              <a:t> 내가 이전에 빌드했던 것을 </a:t>
            </a:r>
            <a:r>
              <a:rPr kumimoji="1" lang="ko-KR" altLang="en-US" dirty="0" err="1"/>
              <a:t>클린하고</a:t>
            </a:r>
            <a:r>
              <a:rPr kumimoji="1" lang="ko-KR" altLang="en-US" dirty="0"/>
              <a:t> 빌드를 누르는 설명이 있어야 함</a:t>
            </a:r>
            <a:r>
              <a:rPr kumimoji="1" lang="en-US" altLang="ko-KR" dirty="0"/>
              <a:t>.(</a:t>
            </a:r>
            <a:r>
              <a:rPr kumimoji="1" lang="ko-KR" altLang="en-US" dirty="0" err="1"/>
              <a:t>리빌드</a:t>
            </a:r>
            <a:r>
              <a:rPr kumimoji="1" lang="ko-KR" altLang="en-US" dirty="0"/>
              <a:t> 솔루션</a:t>
            </a:r>
            <a:r>
              <a:rPr kumimoji="1" lang="en-US" altLang="ko-KR" dirty="0"/>
              <a:t>).</a:t>
            </a:r>
            <a:r>
              <a:rPr kumimoji="1" lang="ko-KR" altLang="en-US" dirty="0"/>
              <a:t> 그냥 </a:t>
            </a:r>
            <a:r>
              <a:rPr kumimoji="1" lang="en-US" altLang="ko-KR" dirty="0"/>
              <a:t>go</a:t>
            </a:r>
            <a:r>
              <a:rPr kumimoji="1" lang="ko-KR" altLang="en-US" dirty="0" err="1"/>
              <a:t>를</a:t>
            </a:r>
            <a:r>
              <a:rPr kumimoji="1" lang="ko-KR" altLang="en-US" dirty="0"/>
              <a:t> 누르기 보다는 그 과정을 알려줘라</a:t>
            </a:r>
            <a:r>
              <a:rPr kumimoji="1" lang="en-US" altLang="ko-KR" dirty="0"/>
              <a:t>.</a:t>
            </a:r>
            <a:r>
              <a:rPr kumimoji="1" lang="ko-KR" altLang="en-US" dirty="0"/>
              <a:t> 릴리즈 모드는 </a:t>
            </a:r>
            <a:r>
              <a:rPr kumimoji="1" lang="ko-KR" altLang="en-US" dirty="0" err="1"/>
              <a:t>뭐임</a:t>
            </a:r>
            <a:r>
              <a:rPr kumimoji="1" lang="en-US" altLang="ko-KR" dirty="0"/>
              <a:t>?</a:t>
            </a:r>
            <a:r>
              <a:rPr kumimoji="1" lang="ko-KR" altLang="en-US" dirty="0"/>
              <a:t> </a:t>
            </a:r>
            <a:endParaRPr kumimoji="1" lang="en-US" altLang="ko-KR" dirty="0"/>
          </a:p>
          <a:p>
            <a:r>
              <a:rPr kumimoji="1" lang="ko-KR" altLang="en-US" dirty="0" err="1"/>
              <a:t>디버거는</a:t>
            </a:r>
            <a:r>
              <a:rPr kumimoji="1" lang="ko-KR" altLang="en-US" dirty="0"/>
              <a:t> 개발 </a:t>
            </a:r>
            <a:r>
              <a:rPr kumimoji="1" lang="ko-KR" altLang="en-US" dirty="0" err="1"/>
              <a:t>단게에</a:t>
            </a:r>
            <a:r>
              <a:rPr kumimoji="1" lang="ko-KR" altLang="en-US" dirty="0"/>
              <a:t> 있는 것임</a:t>
            </a:r>
            <a:r>
              <a:rPr kumimoji="1" lang="en-US" altLang="ko-KR" dirty="0"/>
              <a:t>.</a:t>
            </a:r>
            <a:r>
              <a:rPr kumimoji="1" lang="ko-KR" altLang="en-US" dirty="0"/>
              <a:t> 한 줄 한 줄 볼 수 있어야 해서 압축 하면 안되고 날 것의 </a:t>
            </a:r>
            <a:r>
              <a:rPr kumimoji="1" lang="ko-KR" altLang="en-US" dirty="0" err="1"/>
              <a:t>그대로를가</a:t>
            </a:r>
            <a:r>
              <a:rPr kumimoji="1" lang="ko-KR" altLang="en-US" dirty="0"/>
              <a:t> </a:t>
            </a:r>
            <a:r>
              <a:rPr kumimoji="1" lang="ko-KR" altLang="en-US" dirty="0" err="1"/>
              <a:t>ㅕ쟈함</a:t>
            </a:r>
            <a:r>
              <a:rPr kumimoji="1" lang="en-US" altLang="ko-KR" dirty="0"/>
              <a:t>.</a:t>
            </a:r>
          </a:p>
          <a:p>
            <a:r>
              <a:rPr kumimoji="1" lang="ko-KR" altLang="en-US" dirty="0"/>
              <a:t>릴리즈는 </a:t>
            </a:r>
            <a:r>
              <a:rPr kumimoji="1" lang="ko-KR" altLang="en-US" dirty="0" err="1"/>
              <a:t>디버거보다</a:t>
            </a:r>
            <a:r>
              <a:rPr kumimoji="1" lang="ko-KR" altLang="en-US" dirty="0"/>
              <a:t> 더욱 최적화 되어 있는 프로그램</a:t>
            </a:r>
            <a:r>
              <a:rPr kumimoji="1" lang="en-US" altLang="ko-KR" dirty="0"/>
              <a:t>.</a:t>
            </a:r>
            <a:r>
              <a:rPr kumimoji="1" lang="ko-KR" altLang="en-US" dirty="0"/>
              <a:t> 한 줄 한 줄 볼 필요가 없어서 가벼워지고 </a:t>
            </a:r>
            <a:r>
              <a:rPr kumimoji="1" lang="ko-KR" altLang="en-US" dirty="0" err="1"/>
              <a:t>빨리짐</a:t>
            </a:r>
            <a:endParaRPr kumimoji="1" lang="ko-KR" altLang="en-US" dirty="0"/>
          </a:p>
        </p:txBody>
      </p:sp>
      <p:sp>
        <p:nvSpPr>
          <p:cNvPr id="4" name="슬라이드 번호 개체 틀 3"/>
          <p:cNvSpPr>
            <a:spLocks noGrp="1"/>
          </p:cNvSpPr>
          <p:nvPr>
            <p:ph type="sldNum" sz="quarter" idx="5"/>
          </p:nvPr>
        </p:nvSpPr>
        <p:spPr/>
        <p:txBody>
          <a:bodyPr/>
          <a:lstStyle/>
          <a:p>
            <a:fld id="{490B4E2A-8AD5-6F48-B048-5CA7120F4058}" type="slidenum">
              <a:rPr kumimoji="1" lang="ko-KR" altLang="en-US" smtClean="0"/>
              <a:t>9</a:t>
            </a:fld>
            <a:endParaRPr kumimoji="1" lang="ko-KR" altLang="en-US"/>
          </a:p>
        </p:txBody>
      </p:sp>
    </p:spTree>
    <p:extLst>
      <p:ext uri="{BB962C8B-B14F-4D97-AF65-F5344CB8AC3E}">
        <p14:creationId xmlns:p14="http://schemas.microsoft.com/office/powerpoint/2010/main" val="3034676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r>
              <a:rPr kumimoji="1" lang="ko-KR" altLang="en-US" dirty="0"/>
              <a:t>빌드를 하고 </a:t>
            </a:r>
            <a:r>
              <a:rPr kumimoji="1" lang="en-US" altLang="ko-KR" dirty="0"/>
              <a:t>go</a:t>
            </a:r>
            <a:r>
              <a:rPr kumimoji="1" lang="ko-KR" altLang="en-US" dirty="0" err="1"/>
              <a:t>를</a:t>
            </a:r>
            <a:r>
              <a:rPr kumimoji="1" lang="ko-KR" altLang="en-US" dirty="0"/>
              <a:t> 하는데 빌드를 하 </a:t>
            </a:r>
            <a:r>
              <a:rPr kumimoji="1" lang="ko-KR" altLang="en-US" dirty="0" err="1"/>
              <a:t>ㄹ대도</a:t>
            </a:r>
            <a:r>
              <a:rPr kumimoji="1" lang="en-US" altLang="ko-KR" dirty="0"/>
              <a:t>,</a:t>
            </a:r>
            <a:r>
              <a:rPr kumimoji="1" lang="ko-KR" altLang="en-US" dirty="0"/>
              <a:t> 내가 이전에 빌드했던 것을 </a:t>
            </a:r>
            <a:r>
              <a:rPr kumimoji="1" lang="ko-KR" altLang="en-US" dirty="0" err="1"/>
              <a:t>클린하고</a:t>
            </a:r>
            <a:r>
              <a:rPr kumimoji="1" lang="ko-KR" altLang="en-US" dirty="0"/>
              <a:t> 빌드를 누르는 설명이 있어야 함</a:t>
            </a:r>
            <a:r>
              <a:rPr kumimoji="1" lang="en-US" altLang="ko-KR" dirty="0"/>
              <a:t>.(</a:t>
            </a:r>
            <a:r>
              <a:rPr kumimoji="1" lang="ko-KR" altLang="en-US" dirty="0" err="1"/>
              <a:t>리빌드</a:t>
            </a:r>
            <a:r>
              <a:rPr kumimoji="1" lang="ko-KR" altLang="en-US" dirty="0"/>
              <a:t> 솔루션</a:t>
            </a:r>
            <a:r>
              <a:rPr kumimoji="1" lang="en-US" altLang="ko-KR" dirty="0"/>
              <a:t>).</a:t>
            </a:r>
            <a:r>
              <a:rPr kumimoji="1" lang="ko-KR" altLang="en-US" dirty="0"/>
              <a:t> 그냥 </a:t>
            </a:r>
            <a:r>
              <a:rPr kumimoji="1" lang="en-US" altLang="ko-KR" dirty="0"/>
              <a:t>go</a:t>
            </a:r>
            <a:r>
              <a:rPr kumimoji="1" lang="ko-KR" altLang="en-US" dirty="0" err="1"/>
              <a:t>를</a:t>
            </a:r>
            <a:r>
              <a:rPr kumimoji="1" lang="ko-KR" altLang="en-US" dirty="0"/>
              <a:t> 누르기 보다는 그 과정을 알려줘라</a:t>
            </a:r>
            <a:r>
              <a:rPr kumimoji="1" lang="en-US" altLang="ko-KR" dirty="0"/>
              <a:t>.</a:t>
            </a:r>
            <a:r>
              <a:rPr kumimoji="1" lang="ko-KR" altLang="en-US" dirty="0"/>
              <a:t> 릴리즈 모드는 </a:t>
            </a:r>
            <a:r>
              <a:rPr kumimoji="1" lang="ko-KR" altLang="en-US" dirty="0" err="1"/>
              <a:t>뭐임</a:t>
            </a:r>
            <a:r>
              <a:rPr kumimoji="1" lang="en-US" altLang="ko-KR" dirty="0"/>
              <a:t>?</a:t>
            </a:r>
            <a:r>
              <a:rPr kumimoji="1" lang="ko-KR" altLang="en-US" dirty="0"/>
              <a:t> </a:t>
            </a:r>
            <a:endParaRPr kumimoji="1" lang="en-US" altLang="ko-KR" dirty="0"/>
          </a:p>
          <a:p>
            <a:r>
              <a:rPr kumimoji="1" lang="ko-KR" altLang="en-US" dirty="0" err="1"/>
              <a:t>디버거는</a:t>
            </a:r>
            <a:r>
              <a:rPr kumimoji="1" lang="ko-KR" altLang="en-US" dirty="0"/>
              <a:t> 개발 </a:t>
            </a:r>
            <a:r>
              <a:rPr kumimoji="1" lang="ko-KR" altLang="en-US" dirty="0" err="1"/>
              <a:t>단게에</a:t>
            </a:r>
            <a:r>
              <a:rPr kumimoji="1" lang="ko-KR" altLang="en-US" dirty="0"/>
              <a:t> 있는 것임</a:t>
            </a:r>
            <a:r>
              <a:rPr kumimoji="1" lang="en-US" altLang="ko-KR" dirty="0"/>
              <a:t>.</a:t>
            </a:r>
            <a:r>
              <a:rPr kumimoji="1" lang="ko-KR" altLang="en-US" dirty="0"/>
              <a:t> 한 줄 한 줄 볼 수 있어야 해서 압축 하면 안되고 날 것의 </a:t>
            </a:r>
            <a:r>
              <a:rPr kumimoji="1" lang="ko-KR" altLang="en-US" dirty="0" err="1"/>
              <a:t>그대로를가</a:t>
            </a:r>
            <a:r>
              <a:rPr kumimoji="1" lang="ko-KR" altLang="en-US" dirty="0"/>
              <a:t> </a:t>
            </a:r>
            <a:r>
              <a:rPr kumimoji="1" lang="ko-KR" altLang="en-US" dirty="0" err="1"/>
              <a:t>ㅕ쟈함</a:t>
            </a:r>
            <a:r>
              <a:rPr kumimoji="1" lang="en-US" altLang="ko-KR" dirty="0"/>
              <a:t>.</a:t>
            </a:r>
          </a:p>
          <a:p>
            <a:r>
              <a:rPr kumimoji="1" lang="ko-KR" altLang="en-US" dirty="0"/>
              <a:t>릴리즈는 </a:t>
            </a:r>
            <a:r>
              <a:rPr kumimoji="1" lang="ko-KR" altLang="en-US" dirty="0" err="1"/>
              <a:t>디버거보다</a:t>
            </a:r>
            <a:r>
              <a:rPr kumimoji="1" lang="ko-KR" altLang="en-US" dirty="0"/>
              <a:t> 더욱 최적화 되어 있는 프로그램</a:t>
            </a:r>
            <a:r>
              <a:rPr kumimoji="1" lang="en-US" altLang="ko-KR" dirty="0"/>
              <a:t>.</a:t>
            </a:r>
            <a:r>
              <a:rPr kumimoji="1" lang="ko-KR" altLang="en-US" dirty="0"/>
              <a:t> 한 줄 한 줄 볼 필요가 없어서 가벼워지고 </a:t>
            </a:r>
            <a:r>
              <a:rPr kumimoji="1" lang="ko-KR" altLang="en-US" dirty="0" err="1"/>
              <a:t>빨리짐</a:t>
            </a:r>
            <a:endParaRPr kumimoji="1" lang="ko-KR" altLang="en-US" dirty="0"/>
          </a:p>
        </p:txBody>
      </p:sp>
      <p:sp>
        <p:nvSpPr>
          <p:cNvPr id="4" name="슬라이드 번호 개체 틀 3"/>
          <p:cNvSpPr>
            <a:spLocks noGrp="1"/>
          </p:cNvSpPr>
          <p:nvPr>
            <p:ph type="sldNum" sz="quarter" idx="5"/>
          </p:nvPr>
        </p:nvSpPr>
        <p:spPr/>
        <p:txBody>
          <a:bodyPr/>
          <a:lstStyle/>
          <a:p>
            <a:fld id="{490B4E2A-8AD5-6F48-B048-5CA7120F4058}" type="slidenum">
              <a:rPr kumimoji="1" lang="ko-KR" altLang="en-US" smtClean="0"/>
              <a:t>20</a:t>
            </a:fld>
            <a:endParaRPr kumimoji="1" lang="ko-KR" altLang="en-US"/>
          </a:p>
        </p:txBody>
      </p:sp>
    </p:spTree>
    <p:extLst>
      <p:ext uri="{BB962C8B-B14F-4D97-AF65-F5344CB8AC3E}">
        <p14:creationId xmlns:p14="http://schemas.microsoft.com/office/powerpoint/2010/main" val="1937639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ko-KR" altLang="en-US"/>
              <a:t>마스터 제목 스타일 편집</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4/25/24</a:t>
            </a:fld>
            <a:endParaRPr lang="en-US" dirty="0"/>
          </a:p>
        </p:txBody>
      </p:sp>
      <p:sp>
        <p:nvSpPr>
          <p:cNvPr id="5" name="Footer Placeholder 4"/>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6" name="Slide Number Placeholder 5"/>
          <p:cNvSpPr>
            <a:spLocks noGrp="1"/>
          </p:cNvSpPr>
          <p:nvPr>
            <p:ph type="sldNum" sz="quarter" idx="12"/>
          </p:nvPr>
        </p:nvSpPr>
        <p:spPr/>
        <p:txBody>
          <a:bodyPr/>
          <a:lstStyle/>
          <a:p>
            <a:pPr>
              <a:defRPr/>
            </a:pPr>
            <a:fld id="{2F774BC7-A575-4D21-B7D9-971CFD3ABFE3}" type="slidenum">
              <a:rPr lang="en-US" altLang="ko-KR" smtClean="0"/>
              <a:pPr>
                <a:defRPr/>
              </a:pPr>
              <a:t>‹#›</a:t>
            </a:fld>
            <a:endParaRPr lang="ko-KR" altLang="en-US"/>
          </a:p>
        </p:txBody>
      </p:sp>
      <p:pic>
        <p:nvPicPr>
          <p:cNvPr id="8" name="그림 7">
            <a:extLst>
              <a:ext uri="{FF2B5EF4-FFF2-40B4-BE49-F238E27FC236}">
                <a16:creationId xmlns:a16="http://schemas.microsoft.com/office/drawing/2014/main" id="{452086F6-866A-E15E-C8C2-8D88987BA0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b="21777"/>
          <a:stretch>
            <a:fillRect/>
          </a:stretch>
        </p:blipFill>
        <p:spPr bwMode="auto">
          <a:xfrm>
            <a:off x="0" y="-22224"/>
            <a:ext cx="8737600" cy="683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91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4/25/24</a:t>
            </a:fld>
            <a:endParaRPr lang="en-US" dirty="0"/>
          </a:p>
        </p:txBody>
      </p:sp>
      <p:sp>
        <p:nvSpPr>
          <p:cNvPr id="5" name="Footer Placeholder 4"/>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6" name="Slide Number Placeholder 5"/>
          <p:cNvSpPr>
            <a:spLocks noGrp="1"/>
          </p:cNvSpPr>
          <p:nvPr>
            <p:ph type="sldNum" sz="quarter" idx="12"/>
          </p:nvPr>
        </p:nvSpPr>
        <p:spPr/>
        <p:txBody>
          <a:bodyPr/>
          <a:lstStyle/>
          <a:p>
            <a:pPr>
              <a:defRPr/>
            </a:pPr>
            <a:fld id="{6471B5F3-91B4-457C-B90B-C46302184CCA}" type="slidenum">
              <a:rPr lang="en-US" altLang="ko-KR" smtClean="0"/>
              <a:pPr>
                <a:defRPr/>
              </a:pPr>
              <a:t>‹#›</a:t>
            </a:fld>
            <a:endParaRPr lang="ko-KR" altLang="en-US"/>
          </a:p>
        </p:txBody>
      </p:sp>
    </p:spTree>
    <p:extLst>
      <p:ext uri="{BB962C8B-B14F-4D97-AF65-F5344CB8AC3E}">
        <p14:creationId xmlns:p14="http://schemas.microsoft.com/office/powerpoint/2010/main" val="6078554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세로 제목 및 텍스트">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4/25/24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6" name="Slide Number Placeholder 5"/>
          <p:cNvSpPr>
            <a:spLocks noGrp="1"/>
          </p:cNvSpPr>
          <p:nvPr>
            <p:ph type="sldNum" sz="quarter" idx="12"/>
          </p:nvPr>
        </p:nvSpPr>
        <p:spPr>
          <a:xfrm>
            <a:off x="8073048" y="6422854"/>
            <a:ext cx="879759" cy="365125"/>
          </a:xfrm>
        </p:spPr>
        <p:txBody>
          <a:bodyPr/>
          <a:lstStyle/>
          <a:p>
            <a:pPr>
              <a:defRPr/>
            </a:pPr>
            <a:fld id="{6471B5F3-91B4-457C-B90B-C46302184CCA}" type="slidenum">
              <a:rPr lang="en-US" altLang="ko-KR" smtClean="0"/>
              <a:pPr>
                <a:defRPr/>
              </a:pPr>
              <a:t>‹#›</a:t>
            </a:fld>
            <a:endParaRPr lang="ko-KR" altLang="en-US"/>
          </a:p>
        </p:txBody>
      </p:sp>
    </p:spTree>
    <p:extLst>
      <p:ext uri="{BB962C8B-B14F-4D97-AF65-F5344CB8AC3E}">
        <p14:creationId xmlns:p14="http://schemas.microsoft.com/office/powerpoint/2010/main" val="27636253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제목 및 내용">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제목 8">
            <a:extLst>
              <a:ext uri="{FF2B5EF4-FFF2-40B4-BE49-F238E27FC236}">
                <a16:creationId xmlns:a16="http://schemas.microsoft.com/office/drawing/2014/main" id="{F3276BCE-450E-4A3A-9B4C-53BB6A39197F}"/>
              </a:ext>
            </a:extLst>
          </p:cNvPr>
          <p:cNvSpPr>
            <a:spLocks noGrp="1"/>
          </p:cNvSpPr>
          <p:nvPr>
            <p:ph type="title"/>
          </p:nvPr>
        </p:nvSpPr>
        <p:spPr/>
        <p:txBody>
          <a:bodyPr/>
          <a:lstStyle>
            <a:lvl1pPr>
              <a:defRPr cap="none" baseline="0">
                <a:latin typeface="+mj-ea"/>
                <a:ea typeface="+mj-ea"/>
              </a:defRPr>
            </a:lvl1pPr>
          </a:lstStyle>
          <a:p>
            <a:r>
              <a:rPr lang="ko-KR" altLang="en-US" dirty="0"/>
              <a:t>마스터 제목 스타일 편집</a:t>
            </a:r>
          </a:p>
        </p:txBody>
      </p:sp>
      <p:sp>
        <p:nvSpPr>
          <p:cNvPr id="4" name="Footer Placeholder 4">
            <a:extLst>
              <a:ext uri="{FF2B5EF4-FFF2-40B4-BE49-F238E27FC236}">
                <a16:creationId xmlns:a16="http://schemas.microsoft.com/office/drawing/2014/main" id="{D048B49E-1E91-4259-A850-0B0274D443CD}"/>
              </a:ext>
            </a:extLst>
          </p:cNvPr>
          <p:cNvSpPr>
            <a:spLocks noGrp="1"/>
          </p:cNvSpPr>
          <p:nvPr>
            <p:ph type="ftr" sz="quarter" idx="10"/>
          </p:nvPr>
        </p:nvSpPr>
        <p:spPr/>
        <p:txBody>
          <a:bodyPr/>
          <a:lstStyle>
            <a:lvl1pPr>
              <a:defRPr/>
            </a:lvl1pPr>
          </a:lstStyle>
          <a:p>
            <a:pPr>
              <a:defRPr/>
            </a:pPr>
            <a:r>
              <a:rPr lang="en-US"/>
              <a:t>Handong</a:t>
            </a:r>
            <a:r>
              <a:rPr lang="en-US" spc="-35"/>
              <a:t> </a:t>
            </a:r>
            <a:r>
              <a:rPr lang="en-US"/>
              <a:t>Global</a:t>
            </a:r>
            <a:r>
              <a:rPr lang="en-US" spc="-27"/>
              <a:t> </a:t>
            </a:r>
            <a:r>
              <a:rPr lang="en-US" spc="-8"/>
              <a:t>University</a:t>
            </a:r>
            <a:endParaRPr lang="en-US" spc="-8" dirty="0"/>
          </a:p>
        </p:txBody>
      </p:sp>
      <p:sp>
        <p:nvSpPr>
          <p:cNvPr id="5" name="Slide Number Placeholder 5">
            <a:extLst>
              <a:ext uri="{FF2B5EF4-FFF2-40B4-BE49-F238E27FC236}">
                <a16:creationId xmlns:a16="http://schemas.microsoft.com/office/drawing/2014/main" id="{436E6A30-3D88-4513-A385-DE4841A323F4}"/>
              </a:ext>
            </a:extLst>
          </p:cNvPr>
          <p:cNvSpPr>
            <a:spLocks noGrp="1"/>
          </p:cNvSpPr>
          <p:nvPr>
            <p:ph type="sldNum" sz="quarter" idx="11"/>
          </p:nvPr>
        </p:nvSpPr>
        <p:spPr/>
        <p:txBody>
          <a:bodyPr/>
          <a:lstStyle>
            <a:lvl1pPr>
              <a:defRPr/>
            </a:lvl1pPr>
          </a:lstStyle>
          <a:p>
            <a:pPr>
              <a:defRPr/>
            </a:pPr>
            <a:fld id="{CC97683C-4E8F-4169-8AF5-C7FB94C4FFF7}" type="slidenum">
              <a:rPr lang="en-US" altLang="ko-KR"/>
              <a:pPr>
                <a:defRPr/>
              </a:pPr>
              <a:t>‹#›</a:t>
            </a:fld>
            <a:endParaRPr lang="ko-KR" altLang="en-US"/>
          </a:p>
        </p:txBody>
      </p:sp>
    </p:spTree>
    <p:extLst>
      <p:ext uri="{BB962C8B-B14F-4D97-AF65-F5344CB8AC3E}">
        <p14:creationId xmlns:p14="http://schemas.microsoft.com/office/powerpoint/2010/main" val="128214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4/25/24</a:t>
            </a:fld>
            <a:endParaRPr lang="en-US" dirty="0"/>
          </a:p>
        </p:txBody>
      </p:sp>
      <p:sp>
        <p:nvSpPr>
          <p:cNvPr id="5" name="Footer Placeholder 4"/>
          <p:cNvSpPr>
            <a:spLocks noGrp="1"/>
          </p:cNvSpPr>
          <p:nvPr>
            <p:ph type="ftr" sz="quarter" idx="11"/>
          </p:nvPr>
        </p:nvSpPr>
        <p:spPr/>
        <p:txBody>
          <a:bodyPr/>
          <a:lstStyle/>
          <a:p>
            <a:pPr>
              <a:defRPr/>
            </a:pPr>
            <a:r>
              <a:rPr lang="en-US"/>
              <a:t>Handong</a:t>
            </a:r>
            <a:r>
              <a:rPr lang="en-US" spc="-35"/>
              <a:t> </a:t>
            </a:r>
            <a:r>
              <a:rPr lang="en-US"/>
              <a:t>Global</a:t>
            </a:r>
            <a:r>
              <a:rPr lang="en-US" spc="-27"/>
              <a:t> </a:t>
            </a:r>
            <a:r>
              <a:rPr lang="en-US" spc="-8"/>
              <a:t>University</a:t>
            </a:r>
            <a:endParaRPr lang="en-US" spc="-8" dirty="0"/>
          </a:p>
        </p:txBody>
      </p:sp>
      <p:sp>
        <p:nvSpPr>
          <p:cNvPr id="6" name="Slide Number Placeholder 5"/>
          <p:cNvSpPr>
            <a:spLocks noGrp="1"/>
          </p:cNvSpPr>
          <p:nvPr>
            <p:ph type="sldNum" sz="quarter" idx="12"/>
          </p:nvPr>
        </p:nvSpPr>
        <p:spPr/>
        <p:txBody>
          <a:bodyPr/>
          <a:lstStyle/>
          <a:p>
            <a:pPr>
              <a:defRPr/>
            </a:pPr>
            <a:fld id="{CC97683C-4E8F-4169-8AF5-C7FB94C4FFF7}" type="slidenum">
              <a:rPr lang="en-US" altLang="ko-KR" smtClean="0"/>
              <a:pPr>
                <a:defRPr/>
              </a:pPr>
              <a:t>‹#›</a:t>
            </a:fld>
            <a:endParaRPr lang="ko-KR" altLang="en-US"/>
          </a:p>
        </p:txBody>
      </p:sp>
    </p:spTree>
    <p:extLst>
      <p:ext uri="{BB962C8B-B14F-4D97-AF65-F5344CB8AC3E}">
        <p14:creationId xmlns:p14="http://schemas.microsoft.com/office/powerpoint/2010/main" val="3955682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4/25/24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pPr>
              <a:defRPr/>
            </a:pPr>
            <a:r>
              <a:rPr lang="en-US"/>
              <a:t>Handong</a:t>
            </a:r>
            <a:r>
              <a:rPr lang="en-US" spc="-34"/>
              <a:t> </a:t>
            </a:r>
            <a:r>
              <a:rPr lang="en-US"/>
              <a:t>Global</a:t>
            </a:r>
            <a:r>
              <a:rPr lang="en-US" spc="-26"/>
              <a:t> </a:t>
            </a:r>
            <a:r>
              <a:rPr lang="en-US" spc="-8"/>
              <a:t>University</a:t>
            </a:r>
            <a:endParaRPr lang="en-US" spc="-8"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a:defRPr/>
            </a:pPr>
            <a:fld id="{4DD2DD2F-09C0-4B0F-9145-53A1EBBC4076}" type="slidenum">
              <a:rPr lang="en-US" altLang="ko-KR" smtClean="0"/>
              <a:pPr>
                <a:defRPr/>
              </a:pPr>
              <a:t>‹#›</a:t>
            </a:fld>
            <a:endParaRPr lang="ko-KR" altLang="en-US"/>
          </a:p>
        </p:txBody>
      </p:sp>
    </p:spTree>
    <p:extLst>
      <p:ext uri="{BB962C8B-B14F-4D97-AF65-F5344CB8AC3E}">
        <p14:creationId xmlns:p14="http://schemas.microsoft.com/office/powerpoint/2010/main" val="292397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콘텐츠 2개">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4/25/24</a:t>
            </a:fld>
            <a:endParaRPr lang="en-US" dirty="0"/>
          </a:p>
        </p:txBody>
      </p:sp>
      <p:sp>
        <p:nvSpPr>
          <p:cNvPr id="6" name="Footer Placeholder 5"/>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7" name="Slide Number Placeholder 6"/>
          <p:cNvSpPr>
            <a:spLocks noGrp="1"/>
          </p:cNvSpPr>
          <p:nvPr>
            <p:ph type="sldNum" sz="quarter" idx="12"/>
          </p:nvPr>
        </p:nvSpPr>
        <p:spPr/>
        <p:txBody>
          <a:bodyPr/>
          <a:lstStyle/>
          <a:p>
            <a:pPr>
              <a:defRPr/>
            </a:pPr>
            <a:fld id="{61BB885C-BB89-4884-8B30-812BAE026380}" type="slidenum">
              <a:rPr lang="en-US" altLang="ko-KR" smtClean="0"/>
              <a:pPr>
                <a:defRPr/>
              </a:pPr>
              <a:t>‹#›</a:t>
            </a:fld>
            <a:endParaRPr lang="ko-KR" altLang="en-US"/>
          </a:p>
        </p:txBody>
      </p:sp>
    </p:spTree>
    <p:extLst>
      <p:ext uri="{BB962C8B-B14F-4D97-AF65-F5344CB8AC3E}">
        <p14:creationId xmlns:p14="http://schemas.microsoft.com/office/powerpoint/2010/main" val="3948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비교">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4/25/24</a:t>
            </a:fld>
            <a:endParaRPr lang="en-US" dirty="0"/>
          </a:p>
        </p:txBody>
      </p:sp>
      <p:sp>
        <p:nvSpPr>
          <p:cNvPr id="8" name="Footer Placeholder 7"/>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9" name="Slide Number Placeholder 8"/>
          <p:cNvSpPr>
            <a:spLocks noGrp="1"/>
          </p:cNvSpPr>
          <p:nvPr>
            <p:ph type="sldNum" sz="quarter" idx="12"/>
          </p:nvPr>
        </p:nvSpPr>
        <p:spPr/>
        <p:txBody>
          <a:bodyPr/>
          <a:lstStyle/>
          <a:p>
            <a:pPr>
              <a:defRPr/>
            </a:pPr>
            <a:fld id="{AB02517F-6192-4E59-A756-6511F1B008B0}" type="slidenum">
              <a:rPr lang="en-US" altLang="ko-KR" smtClean="0"/>
              <a:pPr>
                <a:defRPr/>
              </a:pPr>
              <a:t>‹#›</a:t>
            </a:fld>
            <a:endParaRPr lang="ko-KR" altLang="en-US"/>
          </a:p>
        </p:txBody>
      </p:sp>
    </p:spTree>
    <p:extLst>
      <p:ext uri="{BB962C8B-B14F-4D97-AF65-F5344CB8AC3E}">
        <p14:creationId xmlns:p14="http://schemas.microsoft.com/office/powerpoint/2010/main" val="302429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4/25/24</a:t>
            </a:fld>
            <a:endParaRPr lang="en-US" dirty="0"/>
          </a:p>
        </p:txBody>
      </p:sp>
      <p:sp>
        <p:nvSpPr>
          <p:cNvPr id="4" name="Footer Placeholder 3"/>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5" name="Slide Number Placeholder 4"/>
          <p:cNvSpPr>
            <a:spLocks noGrp="1"/>
          </p:cNvSpPr>
          <p:nvPr>
            <p:ph type="sldNum" sz="quarter" idx="12"/>
          </p:nvPr>
        </p:nvSpPr>
        <p:spPr/>
        <p:txBody>
          <a:bodyPr/>
          <a:lstStyle/>
          <a:p>
            <a:pPr>
              <a:defRPr/>
            </a:pPr>
            <a:fld id="{915307B6-A0A0-420A-B580-81DCDED053E2}" type="slidenum">
              <a:rPr lang="en-US" altLang="ko-KR" smtClean="0"/>
              <a:pPr>
                <a:defRPr/>
              </a:pPr>
              <a:t>‹#›</a:t>
            </a:fld>
            <a:endParaRPr lang="ko-KR" altLang="en-US"/>
          </a:p>
        </p:txBody>
      </p:sp>
    </p:spTree>
    <p:extLst>
      <p:ext uri="{BB962C8B-B14F-4D97-AF65-F5344CB8AC3E}">
        <p14:creationId xmlns:p14="http://schemas.microsoft.com/office/powerpoint/2010/main" val="177698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ko-KR"/>
          </a:p>
        </p:txBody>
      </p:sp>
      <p:sp>
        <p:nvSpPr>
          <p:cNvPr id="3" name="Footer Placeholder 2"/>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4" name="Slide Number Placeholder 3"/>
          <p:cNvSpPr>
            <a:spLocks noGrp="1"/>
          </p:cNvSpPr>
          <p:nvPr>
            <p:ph type="sldNum" sz="quarter" idx="12"/>
          </p:nvPr>
        </p:nvSpPr>
        <p:spPr/>
        <p:txBody>
          <a:bodyPr/>
          <a:lstStyle/>
          <a:p>
            <a:pPr>
              <a:defRPr/>
            </a:pPr>
            <a:fld id="{E6E8923C-C6A5-4664-8E46-941110173FE3}" type="slidenum">
              <a:rPr lang="en-US" altLang="ko-KR" smtClean="0"/>
              <a:pPr>
                <a:defRPr/>
              </a:pPr>
              <a:t>‹#›</a:t>
            </a:fld>
            <a:endParaRPr lang="ko-KR" altLang="en-US"/>
          </a:p>
        </p:txBody>
      </p:sp>
    </p:spTree>
    <p:extLst>
      <p:ext uri="{BB962C8B-B14F-4D97-AF65-F5344CB8AC3E}">
        <p14:creationId xmlns:p14="http://schemas.microsoft.com/office/powerpoint/2010/main" val="41230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pPr>
              <a:defRPr/>
            </a:pPr>
            <a:endParaRPr lang="en-US" altLang="ko-KR"/>
          </a:p>
        </p:txBody>
      </p:sp>
      <p:sp>
        <p:nvSpPr>
          <p:cNvPr id="6" name="Footer Placeholder 5"/>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7" name="Slide Number Placeholder 6"/>
          <p:cNvSpPr>
            <a:spLocks noGrp="1"/>
          </p:cNvSpPr>
          <p:nvPr>
            <p:ph type="sldNum" sz="quarter" idx="12"/>
          </p:nvPr>
        </p:nvSpPr>
        <p:spPr/>
        <p:txBody>
          <a:bodyPr/>
          <a:lstStyle/>
          <a:p>
            <a:pPr>
              <a:defRPr/>
            </a:pPr>
            <a:fld id="{296AD9AF-378A-4CC3-A2FA-2769818D5D31}" type="slidenum">
              <a:rPr lang="en-US" altLang="ko-KR" smtClean="0"/>
              <a:pPr>
                <a:defRPr/>
              </a:pPr>
              <a:t>‹#›</a:t>
            </a:fld>
            <a:endParaRPr lang="ko-KR" altLang="en-US"/>
          </a:p>
        </p:txBody>
      </p:sp>
    </p:spTree>
    <p:extLst>
      <p:ext uri="{BB962C8B-B14F-4D97-AF65-F5344CB8AC3E}">
        <p14:creationId xmlns:p14="http://schemas.microsoft.com/office/powerpoint/2010/main" val="1449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96DFF08F-DC6B-4601-B491-B0F83F6DD2DA}" type="datetimeFigureOut">
              <a:rPr lang="en-US" dirty="0"/>
              <a:t>4/25/24</a:t>
            </a:fld>
            <a:endParaRPr lang="en-US" dirty="0"/>
          </a:p>
        </p:txBody>
      </p:sp>
      <p:sp>
        <p:nvSpPr>
          <p:cNvPr id="6" name="Footer Placeholder 5"/>
          <p:cNvSpPr>
            <a:spLocks noGrp="1"/>
          </p:cNvSpPr>
          <p:nvPr>
            <p:ph type="ftr" sz="quarter" idx="11"/>
          </p:nvPr>
        </p:nvSpPr>
        <p:spPr/>
        <p:txBody>
          <a:bodyPr/>
          <a:lstStyle/>
          <a:p>
            <a:pPr>
              <a:defRPr/>
            </a:pPr>
            <a:r>
              <a:rPr lang="en-US"/>
              <a:t>Handong</a:t>
            </a:r>
            <a:r>
              <a:rPr lang="en-US" spc="-34"/>
              <a:t> </a:t>
            </a:r>
            <a:r>
              <a:rPr lang="en-US"/>
              <a:t>Global</a:t>
            </a:r>
            <a:r>
              <a:rPr lang="en-US" spc="-26"/>
              <a:t> </a:t>
            </a:r>
            <a:r>
              <a:rPr lang="en-US" spc="-8"/>
              <a:t>University</a:t>
            </a:r>
            <a:endParaRPr lang="en-US" spc="-8" dirty="0"/>
          </a:p>
        </p:txBody>
      </p:sp>
      <p:sp>
        <p:nvSpPr>
          <p:cNvPr id="7" name="Slide Number Placeholder 6"/>
          <p:cNvSpPr>
            <a:spLocks noGrp="1"/>
          </p:cNvSpPr>
          <p:nvPr>
            <p:ph type="sldNum" sz="quarter" idx="12"/>
          </p:nvPr>
        </p:nvSpPr>
        <p:spPr/>
        <p:txBody>
          <a:bodyPr/>
          <a:lstStyle/>
          <a:p>
            <a:pPr>
              <a:defRPr/>
            </a:pPr>
            <a:fld id="{056D10CC-2C32-44E5-B928-3A91812544AD}" type="slidenum">
              <a:rPr lang="en-US" altLang="ko-KR" smtClean="0"/>
              <a:pPr>
                <a:defRPr/>
              </a:pPr>
              <a:t>‹#›</a:t>
            </a:fld>
            <a:endParaRPr lang="ko-KR" altLang="en-US"/>
          </a:p>
        </p:txBody>
      </p:sp>
    </p:spTree>
    <p:extLst>
      <p:ext uri="{BB962C8B-B14F-4D97-AF65-F5344CB8AC3E}">
        <p14:creationId xmlns:p14="http://schemas.microsoft.com/office/powerpoint/2010/main" val="2436975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78000" r="-178000" b="82000"/>
          </a:stretch>
        </a:blipFill>
        <a:effectLst/>
      </p:bgPr>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4/25/24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pPr>
              <a:defRPr/>
            </a:pPr>
            <a:r>
              <a:rPr lang="en-US"/>
              <a:t>Handong</a:t>
            </a:r>
            <a:r>
              <a:rPr lang="en-US" spc="-34"/>
              <a:t> </a:t>
            </a:r>
            <a:r>
              <a:rPr lang="en-US"/>
              <a:t>Global</a:t>
            </a:r>
            <a:r>
              <a:rPr lang="en-US" spc="-26"/>
              <a:t> </a:t>
            </a:r>
            <a:r>
              <a:rPr lang="en-US" spc="-8"/>
              <a:t>University</a:t>
            </a:r>
            <a:endParaRPr lang="en-US" spc="-8"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a:defRPr/>
            </a:pPr>
            <a:fld id="{6471B5F3-91B4-457C-B90B-C46302184CCA}" type="slidenum">
              <a:rPr lang="en-US" altLang="ko-KR" smtClean="0"/>
              <a:pPr>
                <a:defRPr/>
              </a:pPr>
              <a:t>‹#›</a:t>
            </a:fld>
            <a:endParaRPr lang="ko-KR" altLang="en-US"/>
          </a:p>
        </p:txBody>
      </p:sp>
    </p:spTree>
    <p:extLst>
      <p:ext uri="{BB962C8B-B14F-4D97-AF65-F5344CB8AC3E}">
        <p14:creationId xmlns:p14="http://schemas.microsoft.com/office/powerpoint/2010/main" val="5709705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62" r:id="rId12"/>
  </p:sldLayoutIdLst>
  <p:hf hdr="0" ftr="0" dt="0"/>
  <p:txStyles>
    <p:titleStyle>
      <a:lvl1pPr algn="l" defTabSz="914400" rtl="0" eaLnBrk="1" latinLnBrk="1"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1"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1"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1"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1"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1D93BAA0-D81F-4F27-8B99-C5641F2B32A0}"/>
              </a:ext>
            </a:extLst>
          </p:cNvPr>
          <p:cNvSpPr>
            <a:spLocks noGrp="1"/>
          </p:cNvSpPr>
          <p:nvPr>
            <p:ph type="ctrTitle"/>
          </p:nvPr>
        </p:nvSpPr>
        <p:spPr>
          <a:xfrm>
            <a:off x="1034167" y="437074"/>
            <a:ext cx="6889531" cy="2576513"/>
          </a:xfrm>
        </p:spPr>
        <p:txBody>
          <a:bodyPr>
            <a:normAutofit fontScale="90000"/>
          </a:bodyPr>
          <a:lstStyle/>
          <a:p>
            <a:pPr>
              <a:defRPr/>
            </a:pPr>
            <a:r>
              <a:rPr lang="en-US" altLang="ko-KR" b="1" cap="none" dirty="0">
                <a:latin typeface="+mj-ea"/>
              </a:rPr>
              <a:t>Cortex-M4</a:t>
            </a:r>
            <a:br>
              <a:rPr lang="en-US" altLang="ko-KR" b="1" cap="none" dirty="0">
                <a:latin typeface="+mj-ea"/>
              </a:rPr>
            </a:br>
            <a:r>
              <a:rPr lang="en-US" altLang="ko-KR" b="1" cap="none" dirty="0">
                <a:latin typeface="+mj-ea"/>
              </a:rPr>
              <a:t>Bare-Metal</a:t>
            </a:r>
            <a:r>
              <a:rPr lang="ko-KR" altLang="en-US" b="1" cap="none" dirty="0">
                <a:latin typeface="+mj-ea"/>
              </a:rPr>
              <a:t> </a:t>
            </a:r>
            <a:br>
              <a:rPr lang="en-US" altLang="ko-KR" b="1" cap="none" dirty="0">
                <a:latin typeface="+mj-ea"/>
              </a:rPr>
            </a:br>
            <a:r>
              <a:rPr lang="en-US" altLang="ko-KR" b="1" cap="none" dirty="0">
                <a:latin typeface="+mj-ea"/>
              </a:rPr>
              <a:t>C</a:t>
            </a:r>
            <a:r>
              <a:rPr lang="ko-KR" altLang="en-US" b="1" cap="none" dirty="0">
                <a:latin typeface="+mj-ea"/>
              </a:rPr>
              <a:t> </a:t>
            </a:r>
            <a:r>
              <a:rPr lang="en-US" altLang="ko-KR" b="1" cap="none" dirty="0">
                <a:latin typeface="+mj-ea"/>
              </a:rPr>
              <a:t>Programming</a:t>
            </a:r>
            <a:br>
              <a:rPr lang="en-US" altLang="ko-KR" b="1" cap="none" dirty="0">
                <a:latin typeface="+mj-ea"/>
              </a:rPr>
            </a:br>
            <a:r>
              <a:rPr lang="en-US" altLang="ko-KR" b="1" cap="none" dirty="0">
                <a:latin typeface="+mj-ea"/>
              </a:rPr>
              <a:t>(nRF52840) </a:t>
            </a:r>
            <a:endParaRPr lang="ko-KR" altLang="en-US" b="1" cap="none" dirty="0">
              <a:latin typeface="+mj-ea"/>
            </a:endParaRPr>
          </a:p>
        </p:txBody>
      </p:sp>
      <p:sp>
        <p:nvSpPr>
          <p:cNvPr id="7171" name="부제목 4">
            <a:extLst>
              <a:ext uri="{FF2B5EF4-FFF2-40B4-BE49-F238E27FC236}">
                <a16:creationId xmlns:a16="http://schemas.microsoft.com/office/drawing/2014/main" id="{A5529655-04BB-4D13-83E6-CA89CA79710E}"/>
              </a:ext>
            </a:extLst>
          </p:cNvPr>
          <p:cNvSpPr>
            <a:spLocks noGrp="1" noChangeArrowheads="1"/>
          </p:cNvSpPr>
          <p:nvPr>
            <p:ph type="subTitle" idx="1"/>
          </p:nvPr>
        </p:nvSpPr>
        <p:spPr>
          <a:xfrm>
            <a:off x="9110609" y="4064696"/>
            <a:ext cx="2919892" cy="1899376"/>
          </a:xfrm>
        </p:spPr>
        <p:txBody>
          <a:bodyPr>
            <a:normAutofit/>
          </a:bodyPr>
          <a:lstStyle/>
          <a:p>
            <a:pPr eaLnBrk="1" hangingPunct="1"/>
            <a:endParaRPr lang="en-US" altLang="ko-KR" dirty="0"/>
          </a:p>
          <a:p>
            <a:pPr eaLnBrk="1" hangingPunct="1"/>
            <a:r>
              <a:rPr lang="ko-KR" altLang="en-US" dirty="0"/>
              <a:t>한동대학교</a:t>
            </a:r>
            <a:endParaRPr lang="en-US" altLang="ko-KR" dirty="0"/>
          </a:p>
          <a:p>
            <a:pPr eaLnBrk="1" hangingPunct="1"/>
            <a:r>
              <a:rPr lang="ko-KR" altLang="en-US" dirty="0"/>
              <a:t>마이크로프로세서응용</a:t>
            </a:r>
            <a:endParaRPr lang="en-US" altLang="ko-KR" dirty="0"/>
          </a:p>
        </p:txBody>
      </p:sp>
      <p:sp>
        <p:nvSpPr>
          <p:cNvPr id="2" name="직사각형 1">
            <a:extLst>
              <a:ext uri="{FF2B5EF4-FFF2-40B4-BE49-F238E27FC236}">
                <a16:creationId xmlns:a16="http://schemas.microsoft.com/office/drawing/2014/main" id="{BF23179D-4BC5-0310-A6A5-A61597AEBB59}"/>
              </a:ext>
            </a:extLst>
          </p:cNvPr>
          <p:cNvSpPr/>
          <p:nvPr/>
        </p:nvSpPr>
        <p:spPr>
          <a:xfrm>
            <a:off x="8740877" y="1897626"/>
            <a:ext cx="3451123" cy="22319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75865" y="142205"/>
            <a:ext cx="7772400" cy="1011237"/>
          </a:xfrm>
        </p:spPr>
        <p:txBody>
          <a:bodyPr>
            <a:normAutofit/>
          </a:bodyPr>
          <a:lstStyle/>
          <a:p>
            <a:r>
              <a:rPr lang="en-US" altLang="ko-KR" sz="3600" dirty="0"/>
              <a:t>Agenda</a:t>
            </a:r>
            <a:endParaRPr lang="ko-KR" altLang="en-US" sz="3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10</a:t>
            </a:fld>
            <a:endParaRPr lang="ko-KR" altLang="en-US">
              <a:solidFill>
                <a:prstClr val="black"/>
              </a:solidFill>
              <a:latin typeface="Trebuchet MS" panose="020B0603020202020204"/>
              <a:ea typeface="HY그래픽M" panose="02030600000101010101" pitchFamily="18" charset="-127"/>
            </a:endParaRPr>
          </a:p>
        </p:txBody>
      </p:sp>
      <p:sp>
        <p:nvSpPr>
          <p:cNvPr id="9" name="object 2">
            <a:extLst>
              <a:ext uri="{FF2B5EF4-FFF2-40B4-BE49-F238E27FC236}">
                <a16:creationId xmlns:a16="http://schemas.microsoft.com/office/drawing/2014/main" id="{8E3ED969-25B3-BD79-54B6-CB6B1576D5E4}"/>
              </a:ext>
            </a:extLst>
          </p:cNvPr>
          <p:cNvSpPr txBox="1"/>
          <p:nvPr/>
        </p:nvSpPr>
        <p:spPr>
          <a:xfrm>
            <a:off x="875865" y="1385888"/>
            <a:ext cx="10595078" cy="2685351"/>
          </a:xfrm>
          <a:prstGeom prst="rect">
            <a:avLst/>
          </a:prstGeom>
        </p:spPr>
        <p:txBody>
          <a:bodyPr vert="horz" wrap="square" lIns="0" tIns="55880" rIns="0" bIns="0" rtlCol="0">
            <a:spAutoFit/>
          </a:bodyPr>
          <a:lstStyle/>
          <a:p>
            <a:pPr marL="407660" indent="-395595">
              <a:spcBef>
                <a:spcPts val="440"/>
              </a:spcBef>
              <a:buFontTx/>
              <a:buAutoNum type="arabicPeriod"/>
              <a:tabLst>
                <a:tab pos="408295"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Bare-metal programming</a:t>
            </a:r>
            <a:endParaRPr lang="en-US" sz="3200" b="1" spc="-5" dirty="0">
              <a:solidFill>
                <a:srgbClr val="A6A6A6"/>
              </a:solidFill>
              <a:latin typeface="Arial"/>
              <a:cs typeface="Arial"/>
            </a:endParaRPr>
          </a:p>
          <a:p>
            <a:pPr marL="407024" indent="-394961">
              <a:spcBef>
                <a:spcPts val="340"/>
              </a:spcBef>
              <a:buFontTx/>
              <a:buAutoNum type="arabicPeriod"/>
              <a:tabLst>
                <a:tab pos="407660" algn="l"/>
              </a:tabLst>
            </a:pPr>
            <a:r>
              <a:rPr lang="en-US" sz="3200" b="1" spc="-5" dirty="0">
                <a:solidFill>
                  <a:srgbClr val="A6A6A6"/>
                </a:solidFill>
                <a:latin typeface="Arial"/>
                <a:cs typeface="Arial"/>
              </a:rPr>
              <a:t> Exercise1  </a:t>
            </a:r>
          </a:p>
          <a:p>
            <a:pPr marL="526402" indent="-514338">
              <a:spcBef>
                <a:spcPts val="440"/>
              </a:spcBef>
              <a:buFontTx/>
              <a:buAutoNum type="arabicPeriod"/>
              <a:tabLst>
                <a:tab pos="408295" algn="l"/>
              </a:tabLst>
            </a:pPr>
            <a:r>
              <a:rPr lang="en-US" altLang="ko-KR" sz="3200" b="1" spc="-5" dirty="0">
                <a:latin typeface="Arial"/>
                <a:cs typeface="Arial"/>
              </a:rPr>
              <a:t>Exercise2</a:t>
            </a:r>
          </a:p>
          <a:p>
            <a:pPr marL="407024" indent="-394961">
              <a:spcBef>
                <a:spcPts val="340"/>
              </a:spcBef>
              <a:buFontTx/>
              <a:buAutoNum type="arabicPeriod"/>
              <a:tabLst>
                <a:tab pos="407660" algn="l"/>
              </a:tabLst>
            </a:pPr>
            <a:r>
              <a:rPr lang="en-US" altLang="ko-KR" sz="3200" b="1" spc="-5" dirty="0">
                <a:solidFill>
                  <a:srgbClr val="A6A6A6"/>
                </a:solidFill>
                <a:latin typeface="Arial"/>
                <a:cs typeface="Arial"/>
              </a:rPr>
              <a:t> Exercise3</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Assignment</a:t>
            </a:r>
          </a:p>
        </p:txBody>
      </p:sp>
    </p:spTree>
    <p:extLst>
      <p:ext uri="{BB962C8B-B14F-4D97-AF65-F5344CB8AC3E}">
        <p14:creationId xmlns:p14="http://schemas.microsoft.com/office/powerpoint/2010/main" val="163573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Exercise2 </a:t>
            </a:r>
          </a:p>
        </p:txBody>
      </p:sp>
      <p:sp>
        <p:nvSpPr>
          <p:cNvPr id="2" name="내용 개체 틀 1">
            <a:extLst>
              <a:ext uri="{FF2B5EF4-FFF2-40B4-BE49-F238E27FC236}">
                <a16:creationId xmlns:a16="http://schemas.microsoft.com/office/drawing/2014/main" id="{50CFC2A3-CE22-90BC-424E-6D839DDCABA9}"/>
              </a:ext>
            </a:extLst>
          </p:cNvPr>
          <p:cNvSpPr>
            <a:spLocks noGrp="1"/>
          </p:cNvSpPr>
          <p:nvPr>
            <p:ph idx="1"/>
          </p:nvPr>
        </p:nvSpPr>
        <p:spPr>
          <a:xfrm>
            <a:off x="392365" y="1422584"/>
            <a:ext cx="11532413" cy="5265252"/>
          </a:xfrm>
        </p:spPr>
        <p:txBody>
          <a:bodyPr>
            <a:normAutofit/>
          </a:bodyPr>
          <a:lstStyle/>
          <a:p>
            <a:r>
              <a:rPr lang="en-US" altLang="ko-KR" sz="2800" dirty="0"/>
              <a:t>Implement a code that blinks LED3 in C.</a:t>
            </a:r>
          </a:p>
          <a:p>
            <a:endParaRPr lang="ko-KR" altLang="en-US" sz="2800" dirty="0"/>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11</a:t>
            </a:fld>
            <a:endParaRPr lang="ko-KR" altLang="en-US">
              <a:solidFill>
                <a:prstClr val="black"/>
              </a:solidFill>
              <a:latin typeface="Trebuchet MS" panose="020B0603020202020204"/>
              <a:ea typeface="HY그래픽M" panose="02030600000101010101" pitchFamily="18" charset="-127"/>
            </a:endParaRPr>
          </a:p>
        </p:txBody>
      </p:sp>
    </p:spTree>
    <p:extLst>
      <p:ext uri="{BB962C8B-B14F-4D97-AF65-F5344CB8AC3E}">
        <p14:creationId xmlns:p14="http://schemas.microsoft.com/office/powerpoint/2010/main" val="320401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Exercise2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12</a:t>
            </a:fld>
            <a:endParaRPr lang="ko-KR" altLang="en-US">
              <a:solidFill>
                <a:prstClr val="black"/>
              </a:solidFill>
              <a:latin typeface="Trebuchet MS" panose="020B0603020202020204"/>
              <a:ea typeface="HY그래픽M" panose="02030600000101010101" pitchFamily="18" charset="-127"/>
            </a:endParaRPr>
          </a:p>
        </p:txBody>
      </p:sp>
      <p:sp>
        <p:nvSpPr>
          <p:cNvPr id="8" name="TextBox 7">
            <a:extLst>
              <a:ext uri="{FF2B5EF4-FFF2-40B4-BE49-F238E27FC236}">
                <a16:creationId xmlns:a16="http://schemas.microsoft.com/office/drawing/2014/main" id="{A4A26414-D690-CF30-CA73-FDB0A8861273}"/>
              </a:ext>
            </a:extLst>
          </p:cNvPr>
          <p:cNvSpPr txBox="1"/>
          <p:nvPr/>
        </p:nvSpPr>
        <p:spPr>
          <a:xfrm>
            <a:off x="126587" y="1610231"/>
            <a:ext cx="5820698" cy="4647426"/>
          </a:xfrm>
          <a:prstGeom prst="rect">
            <a:avLst/>
          </a:prstGeom>
          <a:solidFill>
            <a:schemeClr val="bg1"/>
          </a:solidFill>
        </p:spPr>
        <p:txBody>
          <a:bodyPr wrap="square">
            <a:spAutoFit/>
          </a:bodyPr>
          <a:lstStyle/>
          <a:p>
            <a:r>
              <a:rPr lang="ko-KR" altLang="en-US" sz="1600" dirty="0">
                <a:latin typeface="Arial" panose="020B0604020202020204" pitchFamily="34" charset="0"/>
                <a:cs typeface="Arial" panose="020B0604020202020204" pitchFamily="34" charset="0"/>
              </a:rPr>
              <a:t>#include &lt;</a:t>
            </a:r>
            <a:r>
              <a:rPr lang="ko-KR" altLang="en-US" sz="1600" dirty="0" err="1">
                <a:latin typeface="Arial" panose="020B0604020202020204" pitchFamily="34" charset="0"/>
                <a:cs typeface="Arial" panose="020B0604020202020204" pitchFamily="34" charset="0"/>
              </a:rPr>
              <a:t>stdint.h</a:t>
            </a:r>
            <a:r>
              <a:rPr lang="ko-KR" altLang="en-US" sz="1600" dirty="0">
                <a:latin typeface="Arial" panose="020B0604020202020204" pitchFamily="34" charset="0"/>
                <a:cs typeface="Arial" panose="020B0604020202020204" pitchFamily="34" charset="0"/>
              </a:rPr>
              <a:t>&gt;</a:t>
            </a:r>
          </a:p>
          <a:p>
            <a:r>
              <a:rPr lang="ko-KR" altLang="en-US" sz="1600" dirty="0">
                <a:latin typeface="Arial" panose="020B0604020202020204" pitchFamily="34" charset="0"/>
                <a:cs typeface="Arial" panose="020B0604020202020204" pitchFamily="34" charset="0"/>
              </a:rPr>
              <a:t>#define LED1_MASK 0x00002000</a:t>
            </a:r>
          </a:p>
          <a:p>
            <a:r>
              <a:rPr lang="ko-KR" altLang="en-US" sz="1600" dirty="0">
                <a:latin typeface="Arial" panose="020B0604020202020204" pitchFamily="34" charset="0"/>
                <a:cs typeface="Arial" panose="020B0604020202020204" pitchFamily="34" charset="0"/>
              </a:rPr>
              <a:t>#define LED2_MASK 0x00004000</a:t>
            </a:r>
          </a:p>
          <a:p>
            <a:r>
              <a:rPr lang="ko-KR" altLang="en-US" sz="1600" dirty="0">
                <a:latin typeface="Arial" panose="020B0604020202020204" pitchFamily="34" charset="0"/>
                <a:cs typeface="Arial" panose="020B0604020202020204" pitchFamily="34" charset="0"/>
              </a:rPr>
              <a:t>#define LED3_MASK 0x00008000</a:t>
            </a:r>
          </a:p>
          <a:p>
            <a:r>
              <a:rPr lang="ko-KR" altLang="en-US" sz="1600" dirty="0">
                <a:latin typeface="Arial" panose="020B0604020202020204" pitchFamily="34" charset="0"/>
                <a:cs typeface="Arial" panose="020B0604020202020204" pitchFamily="34" charset="0"/>
              </a:rPr>
              <a:t>#define LED4_MASK 0x00010000</a:t>
            </a:r>
          </a:p>
          <a:p>
            <a:r>
              <a:rPr lang="ko-KR" altLang="en-US" sz="1600" dirty="0">
                <a:latin typeface="Arial" panose="020B0604020202020204" pitchFamily="34" charset="0"/>
                <a:cs typeface="Arial" panose="020B0604020202020204" pitchFamily="34" charset="0"/>
              </a:rPr>
              <a:t>#define LED_ALL_MASK (LED1_MASK+LED2_MASK+LED3_MASK+LED4_MASK)</a:t>
            </a:r>
          </a:p>
          <a:p>
            <a:r>
              <a:rPr lang="ko-KR" altLang="en-US" sz="1600" dirty="0">
                <a:latin typeface="Arial" panose="020B0604020202020204" pitchFamily="34" charset="0"/>
                <a:cs typeface="Arial" panose="020B0604020202020204" pitchFamily="34" charset="0"/>
              </a:rPr>
              <a:t>#define GPIO_P0_BASE 0x50000000</a:t>
            </a:r>
          </a:p>
          <a:p>
            <a:r>
              <a:rPr lang="ko-KR" altLang="en-US" sz="1600" dirty="0">
                <a:latin typeface="Arial" panose="020B0604020202020204" pitchFamily="34" charset="0"/>
                <a:cs typeface="Arial" panose="020B0604020202020204" pitchFamily="34" charset="0"/>
              </a:rPr>
              <a:t>#define GPIO_OUT_REG_OFFSET 0x0504</a:t>
            </a:r>
          </a:p>
          <a:p>
            <a:r>
              <a:rPr lang="ko-KR" altLang="en-US" sz="1600" dirty="0">
                <a:latin typeface="Arial" panose="020B0604020202020204" pitchFamily="34" charset="0"/>
                <a:cs typeface="Arial" panose="020B0604020202020204" pitchFamily="34" charset="0"/>
              </a:rPr>
              <a:t>#define GPIO_DIR_REG_OFFSET 0x0514</a:t>
            </a:r>
          </a:p>
          <a:p>
            <a:r>
              <a:rPr lang="ko-KR" altLang="en-US" sz="1600" dirty="0">
                <a:latin typeface="Arial" panose="020B0604020202020204" pitchFamily="34" charset="0"/>
                <a:cs typeface="Arial" panose="020B0604020202020204" pitchFamily="34" charset="0"/>
              </a:rPr>
              <a:t>#define GPIO_DIRSET_REG_OFFSET 0x0518</a:t>
            </a:r>
          </a:p>
          <a:p>
            <a:endParaRPr lang="ko-KR" altLang="en-US" sz="1600" dirty="0">
              <a:latin typeface="Arial" panose="020B0604020202020204" pitchFamily="34" charset="0"/>
              <a:cs typeface="Arial" panose="020B0604020202020204" pitchFamily="34" charset="0"/>
            </a:endParaRPr>
          </a:p>
          <a:p>
            <a:r>
              <a:rPr lang="ko-KR" altLang="en-US" sz="1600" dirty="0" err="1">
                <a:latin typeface="Arial" panose="020B0604020202020204" pitchFamily="34" charset="0"/>
                <a:cs typeface="Arial" panose="020B0604020202020204" pitchFamily="34" charset="0"/>
              </a:rPr>
              <a:t>void</a:t>
            </a:r>
            <a:r>
              <a:rPr lang="ko-KR" altLang="en-US" sz="1600" dirty="0">
                <a:latin typeface="Arial" panose="020B0604020202020204" pitchFamily="34" charset="0"/>
                <a:cs typeface="Arial" panose="020B0604020202020204" pitchFamily="34" charset="0"/>
              </a:rPr>
              <a:t> </a:t>
            </a:r>
            <a:r>
              <a:rPr lang="ko-KR" altLang="en-US" sz="1600" dirty="0" err="1">
                <a:latin typeface="Arial" panose="020B0604020202020204" pitchFamily="34" charset="0"/>
                <a:cs typeface="Arial" panose="020B0604020202020204" pitchFamily="34" charset="0"/>
              </a:rPr>
              <a:t>volatile</a:t>
            </a:r>
            <a:r>
              <a:rPr lang="ko-KR" altLang="en-US" sz="1600" dirty="0">
                <a:latin typeface="Arial" panose="020B0604020202020204" pitchFamily="34" charset="0"/>
                <a:cs typeface="Arial" panose="020B0604020202020204" pitchFamily="34" charset="0"/>
              </a:rPr>
              <a:t> </a:t>
            </a:r>
            <a:r>
              <a:rPr lang="en-US" altLang="ko-KR" sz="1600" dirty="0">
                <a:latin typeface="Arial" panose="020B0604020202020204" pitchFamily="34" charset="0"/>
                <a:cs typeface="Arial" panose="020B0604020202020204" pitchFamily="34" charset="0"/>
              </a:rPr>
              <a:t>setting</a:t>
            </a:r>
            <a:r>
              <a:rPr lang="ko-KR" altLang="en-US" sz="1600" dirty="0">
                <a:latin typeface="Arial" panose="020B0604020202020204" pitchFamily="34" charset="0"/>
                <a:cs typeface="Arial" panose="020B0604020202020204" pitchFamily="34" charset="0"/>
              </a:rPr>
              <a:t>() </a:t>
            </a:r>
          </a:p>
          <a:p>
            <a:r>
              <a:rPr lang="ko-KR" altLang="en-US" sz="1600" dirty="0">
                <a:latin typeface="Arial" panose="020B0604020202020204" pitchFamily="34" charset="0"/>
                <a:cs typeface="Arial" panose="020B0604020202020204" pitchFamily="34" charset="0"/>
              </a:rPr>
              <a:t>{</a:t>
            </a:r>
            <a:endParaRPr lang="en-US" altLang="ko-KR" sz="1600" dirty="0">
              <a:latin typeface="Arial" panose="020B0604020202020204" pitchFamily="34" charset="0"/>
              <a:cs typeface="Arial" panose="020B0604020202020204" pitchFamily="34" charset="0"/>
            </a:endParaRPr>
          </a:p>
          <a:p>
            <a:r>
              <a:rPr lang="en-US" altLang="ko-KR" sz="1600" dirty="0">
                <a:latin typeface="Arial" panose="020B0604020202020204" pitchFamily="34" charset="0"/>
                <a:cs typeface="Arial" panose="020B0604020202020204" pitchFamily="34" charset="0"/>
              </a:rPr>
              <a:t>  volatile </a:t>
            </a:r>
            <a:r>
              <a:rPr lang="en-US" altLang="ko-KR" sz="1600" dirty="0" err="1">
                <a:latin typeface="Arial" panose="020B0604020202020204" pitchFamily="34" charset="0"/>
                <a:cs typeface="Arial" panose="020B0604020202020204" pitchFamily="34" charset="0"/>
              </a:rPr>
              <a:t>uint</a:t>
            </a:r>
            <a:r>
              <a:rPr lang="en-US" altLang="ko-KR" sz="1600" dirty="0">
                <a:latin typeface="Arial" panose="020B0604020202020204" pitchFamily="34" charset="0"/>
                <a:cs typeface="Arial" panose="020B0604020202020204" pitchFamily="34" charset="0"/>
              </a:rPr>
              <a:t> 32_t *</a:t>
            </a:r>
            <a:r>
              <a:rPr lang="en-US" altLang="ko-KR" sz="1600" dirty="0" err="1">
                <a:latin typeface="Arial" panose="020B0604020202020204" pitchFamily="34" charset="0"/>
                <a:cs typeface="Arial" panose="020B0604020202020204" pitchFamily="34" charset="0"/>
              </a:rPr>
              <a:t>dir_reg</a:t>
            </a:r>
            <a:r>
              <a:rPr lang="en-US" altLang="ko-KR" sz="1600" dirty="0">
                <a:latin typeface="Arial" panose="020B0604020202020204" pitchFamily="34" charset="0"/>
                <a:cs typeface="Arial" panose="020B0604020202020204" pitchFamily="34" charset="0"/>
              </a:rPr>
              <a:t> = </a:t>
            </a:r>
            <a:endParaRPr lang="ko-KR" altLang="en-US" sz="1600" dirty="0">
              <a:latin typeface="Arial" panose="020B0604020202020204" pitchFamily="34" charset="0"/>
              <a:cs typeface="Arial" panose="020B0604020202020204" pitchFamily="34" charset="0"/>
            </a:endParaRPr>
          </a:p>
          <a:p>
            <a:r>
              <a:rPr lang="ko-KR" altLang="en-US" sz="1600" dirty="0">
                <a:latin typeface="Arial" panose="020B0604020202020204" pitchFamily="34" charset="0"/>
                <a:cs typeface="Arial" panose="020B0604020202020204" pitchFamily="34" charset="0"/>
              </a:rPr>
              <a:t>    (uint32_t*)(GPIO_P0_BASE+GPIO_DIR_REG_OFFSET)</a:t>
            </a:r>
            <a:r>
              <a:rPr lang="en-US" altLang="ko-KR" sz="1600" dirty="0">
                <a:latin typeface="Arial" panose="020B0604020202020204" pitchFamily="34" charset="0"/>
                <a:cs typeface="Arial" panose="020B0604020202020204" pitchFamily="34" charset="0"/>
              </a:rPr>
              <a:t>;</a:t>
            </a:r>
          </a:p>
          <a:p>
            <a:r>
              <a:rPr lang="en-US" altLang="ko-KR" sz="1600" dirty="0">
                <a:latin typeface="Arial" panose="020B0604020202020204" pitchFamily="34" charset="0"/>
                <a:cs typeface="Arial" panose="020B0604020202020204" pitchFamily="34" charset="0"/>
              </a:rPr>
              <a:t>  *</a:t>
            </a:r>
            <a:r>
              <a:rPr lang="en-US" altLang="ko-KR" sz="1600" dirty="0" err="1">
                <a:latin typeface="Arial" panose="020B0604020202020204" pitchFamily="34" charset="0"/>
                <a:cs typeface="Arial" panose="020B0604020202020204" pitchFamily="34" charset="0"/>
              </a:rPr>
              <a:t>dir_reg</a:t>
            </a:r>
            <a:r>
              <a:rPr lang="en-US" altLang="ko-KR" sz="1600" dirty="0">
                <a:latin typeface="Arial" panose="020B0604020202020204" pitchFamily="34" charset="0"/>
                <a:cs typeface="Arial" panose="020B0604020202020204" pitchFamily="34" charset="0"/>
              </a:rPr>
              <a:t>    </a:t>
            </a:r>
            <a:r>
              <a:rPr lang="ko-KR" altLang="en-US" sz="1600" dirty="0">
                <a:latin typeface="Arial" panose="020B0604020202020204" pitchFamily="34" charset="0"/>
                <a:cs typeface="Arial" panose="020B0604020202020204" pitchFamily="34" charset="0"/>
              </a:rPr>
              <a:t>= LED3_MASK;</a:t>
            </a:r>
          </a:p>
          <a:p>
            <a:r>
              <a:rPr lang="ko-KR" altLang="en-US" sz="16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B761C18-5BC4-4736-AEC4-F176BE84B9FA}"/>
              </a:ext>
            </a:extLst>
          </p:cNvPr>
          <p:cNvSpPr txBox="1"/>
          <p:nvPr/>
        </p:nvSpPr>
        <p:spPr>
          <a:xfrm>
            <a:off x="6244716" y="944431"/>
            <a:ext cx="5820698" cy="5478423"/>
          </a:xfrm>
          <a:prstGeom prst="rect">
            <a:avLst/>
          </a:prstGeom>
          <a:solidFill>
            <a:schemeClr val="bg1"/>
          </a:solidFill>
        </p:spPr>
        <p:txBody>
          <a:bodyPr wrap="square">
            <a:spAutoFit/>
          </a:bodyPr>
          <a:lstStyle/>
          <a:p>
            <a:r>
              <a:rPr lang="ko-KR" altLang="en-US" sz="1400" dirty="0" err="1">
                <a:latin typeface="Arial" panose="020B0604020202020204" pitchFamily="34" charset="0"/>
                <a:cs typeface="Arial" panose="020B0604020202020204" pitchFamily="34" charset="0"/>
              </a:rPr>
              <a:t>void</a:t>
            </a:r>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volatile</a:t>
            </a:r>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turn</a:t>
            </a:r>
            <a:r>
              <a:rPr lang="ko-KR" altLang="en-US" sz="1400" dirty="0">
                <a:latin typeface="Arial" panose="020B0604020202020204" pitchFamily="34" charset="0"/>
                <a:cs typeface="Arial" panose="020B0604020202020204" pitchFamily="34" charset="0"/>
              </a:rPr>
              <a:t>_OFF_LED()</a:t>
            </a:r>
          </a:p>
          <a:p>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volatile</a:t>
            </a:r>
            <a:r>
              <a:rPr lang="ko-KR" altLang="en-US" sz="1400" dirty="0">
                <a:latin typeface="Arial" panose="020B0604020202020204" pitchFamily="34" charset="0"/>
                <a:cs typeface="Arial" panose="020B0604020202020204" pitchFamily="34" charset="0"/>
              </a:rPr>
              <a:t> uint32_t * </a:t>
            </a:r>
            <a:r>
              <a:rPr lang="en-US" altLang="ko-KR" sz="1400" dirty="0" err="1">
                <a:latin typeface="Arial" panose="020B0604020202020204" pitchFamily="34" charset="0"/>
                <a:cs typeface="Arial" panose="020B0604020202020204" pitchFamily="34" charset="0"/>
              </a:rPr>
              <a:t>out_reg</a:t>
            </a:r>
            <a:r>
              <a:rPr lang="ko-KR" altLang="en-US" sz="1400" dirty="0">
                <a:latin typeface="Arial" panose="020B0604020202020204" pitchFamily="34" charset="0"/>
                <a:cs typeface="Arial" panose="020B0604020202020204" pitchFamily="34" charset="0"/>
              </a:rPr>
              <a:t> =</a:t>
            </a:r>
            <a:endParaRPr lang="en-US" altLang="ko-KR" sz="1400" dirty="0">
              <a:latin typeface="Arial" panose="020B0604020202020204" pitchFamily="34" charset="0"/>
              <a:cs typeface="Arial" panose="020B0604020202020204" pitchFamily="34" charset="0"/>
            </a:endParaRPr>
          </a:p>
          <a:p>
            <a:r>
              <a:rPr lang="en-US" altLang="ko-KR" sz="1400" dirty="0">
                <a:latin typeface="Arial" panose="020B0604020202020204" pitchFamily="34" charset="0"/>
                <a:cs typeface="Arial" panose="020B0604020202020204" pitchFamily="34" charset="0"/>
              </a:rPr>
              <a:t>          </a:t>
            </a:r>
            <a:r>
              <a:rPr lang="ko-KR" altLang="en-US" sz="1400" dirty="0">
                <a:latin typeface="Arial" panose="020B0604020202020204" pitchFamily="34" charset="0"/>
                <a:cs typeface="Arial" panose="020B0604020202020204" pitchFamily="34" charset="0"/>
              </a:rPr>
              <a:t>(uint32_t *)(GPIO_P0_BASE+GPIO_OUT_REG_OFFSET);</a:t>
            </a:r>
          </a:p>
          <a:p>
            <a:r>
              <a:rPr lang="ko-KR" altLang="en-US" sz="1400" dirty="0">
                <a:latin typeface="Arial" panose="020B0604020202020204" pitchFamily="34" charset="0"/>
                <a:cs typeface="Arial" panose="020B0604020202020204" pitchFamily="34" charset="0"/>
              </a:rPr>
              <a:t>    *</a:t>
            </a:r>
            <a:r>
              <a:rPr lang="en-US" altLang="ko-KR" sz="1400" dirty="0" err="1">
                <a:latin typeface="Arial" panose="020B0604020202020204" pitchFamily="34" charset="0"/>
                <a:cs typeface="Arial" panose="020B0604020202020204" pitchFamily="34" charset="0"/>
              </a:rPr>
              <a:t>out_reg</a:t>
            </a:r>
            <a:r>
              <a:rPr lang="ko-KR" altLang="en-US" sz="1400" dirty="0">
                <a:latin typeface="Arial" panose="020B0604020202020204" pitchFamily="34" charset="0"/>
                <a:cs typeface="Arial" panose="020B0604020202020204" pitchFamily="34" charset="0"/>
              </a:rPr>
              <a:t> = LED3_MASK;</a:t>
            </a:r>
          </a:p>
          <a:p>
            <a:r>
              <a:rPr lang="ko-KR" altLang="en-US" sz="1400" dirty="0">
                <a:latin typeface="Arial" panose="020B0604020202020204" pitchFamily="34" charset="0"/>
                <a:cs typeface="Arial" panose="020B0604020202020204" pitchFamily="34" charset="0"/>
              </a:rPr>
              <a:t>}</a:t>
            </a:r>
          </a:p>
          <a:p>
            <a:endParaRPr lang="en-US" altLang="ko-KR" sz="1400" dirty="0">
              <a:latin typeface="Arial" panose="020B0604020202020204" pitchFamily="34" charset="0"/>
              <a:cs typeface="Arial" panose="020B0604020202020204" pitchFamily="34" charset="0"/>
            </a:endParaRPr>
          </a:p>
          <a:p>
            <a:r>
              <a:rPr lang="ko-KR" altLang="en-US" sz="1400" dirty="0" err="1">
                <a:latin typeface="Arial" panose="020B0604020202020204" pitchFamily="34" charset="0"/>
                <a:cs typeface="Arial" panose="020B0604020202020204" pitchFamily="34" charset="0"/>
              </a:rPr>
              <a:t>void</a:t>
            </a:r>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volatile</a:t>
            </a:r>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turn</a:t>
            </a:r>
            <a:r>
              <a:rPr lang="ko-KR" altLang="en-US" sz="1400" dirty="0">
                <a:latin typeface="Arial" panose="020B0604020202020204" pitchFamily="34" charset="0"/>
                <a:cs typeface="Arial" panose="020B0604020202020204" pitchFamily="34" charset="0"/>
              </a:rPr>
              <a:t>_ON_LED()</a:t>
            </a:r>
          </a:p>
          <a:p>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volatile</a:t>
            </a:r>
            <a:r>
              <a:rPr lang="ko-KR" altLang="en-US" sz="1400" dirty="0">
                <a:latin typeface="Arial" panose="020B0604020202020204" pitchFamily="34" charset="0"/>
                <a:cs typeface="Arial" panose="020B0604020202020204" pitchFamily="34" charset="0"/>
              </a:rPr>
              <a:t> uint32_t *</a:t>
            </a:r>
            <a:r>
              <a:rPr lang="en-US" altLang="ko-KR" sz="1400" dirty="0" err="1">
                <a:latin typeface="Arial" panose="020B0604020202020204" pitchFamily="34" charset="0"/>
                <a:cs typeface="Arial" panose="020B0604020202020204" pitchFamily="34" charset="0"/>
              </a:rPr>
              <a:t>out_reg</a:t>
            </a:r>
            <a:r>
              <a:rPr lang="ko-KR" altLang="en-US" sz="1400" dirty="0">
                <a:latin typeface="Arial" panose="020B0604020202020204" pitchFamily="34" charset="0"/>
                <a:cs typeface="Arial" panose="020B0604020202020204" pitchFamily="34" charset="0"/>
              </a:rPr>
              <a:t> = </a:t>
            </a:r>
            <a:endParaRPr lang="en-US" altLang="ko-KR" sz="1400" dirty="0">
              <a:latin typeface="Arial" panose="020B0604020202020204" pitchFamily="34" charset="0"/>
              <a:cs typeface="Arial" panose="020B0604020202020204" pitchFamily="34" charset="0"/>
            </a:endParaRPr>
          </a:p>
          <a:p>
            <a:r>
              <a:rPr lang="en-US" altLang="ko-KR" sz="1400" dirty="0">
                <a:latin typeface="Arial" panose="020B0604020202020204" pitchFamily="34" charset="0"/>
                <a:cs typeface="Arial" panose="020B0604020202020204" pitchFamily="34" charset="0"/>
              </a:rPr>
              <a:t>          </a:t>
            </a:r>
            <a:r>
              <a:rPr lang="ko-KR" altLang="en-US" sz="1400" dirty="0">
                <a:latin typeface="Arial" panose="020B0604020202020204" pitchFamily="34" charset="0"/>
                <a:cs typeface="Arial" panose="020B0604020202020204" pitchFamily="34" charset="0"/>
              </a:rPr>
              <a:t>(uint32_t *)(GPIO_P0_BASE+GPIO_OUT_REG_OFFSET);</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out</a:t>
            </a:r>
            <a:r>
              <a:rPr lang="ko-KR" altLang="en-US" sz="1400" dirty="0">
                <a:latin typeface="Arial" panose="020B0604020202020204" pitchFamily="34" charset="0"/>
                <a:cs typeface="Arial" panose="020B0604020202020204" pitchFamily="34" charset="0"/>
              </a:rPr>
              <a:t>_</a:t>
            </a:r>
            <a:r>
              <a:rPr lang="en-US" altLang="ko-KR" sz="1400" dirty="0">
                <a:latin typeface="Arial" panose="020B0604020202020204" pitchFamily="34" charset="0"/>
                <a:cs typeface="Arial" panose="020B0604020202020204" pitchFamily="34" charset="0"/>
              </a:rPr>
              <a:t>reg</a:t>
            </a:r>
            <a:r>
              <a:rPr lang="ko-KR" altLang="en-US" sz="1400" dirty="0">
                <a:latin typeface="Arial" panose="020B0604020202020204" pitchFamily="34" charset="0"/>
                <a:cs typeface="Arial" panose="020B0604020202020204" pitchFamily="34" charset="0"/>
              </a:rPr>
              <a:t> = ~LED3_MASK;</a:t>
            </a:r>
          </a:p>
          <a:p>
            <a:r>
              <a:rPr lang="ko-KR" altLang="en-US" sz="1400" dirty="0">
                <a:latin typeface="Arial" panose="020B0604020202020204" pitchFamily="34" charset="0"/>
                <a:cs typeface="Arial" panose="020B0604020202020204" pitchFamily="34" charset="0"/>
              </a:rPr>
              <a:t>}</a:t>
            </a:r>
          </a:p>
          <a:p>
            <a:endParaRPr lang="ko-KR" altLang="en-US" sz="1400" dirty="0">
              <a:latin typeface="Arial" panose="020B0604020202020204" pitchFamily="34" charset="0"/>
              <a:cs typeface="Arial" panose="020B0604020202020204" pitchFamily="34" charset="0"/>
            </a:endParaRPr>
          </a:p>
          <a:p>
            <a:r>
              <a:rPr lang="ko-KR" altLang="en-US" sz="1400" dirty="0" err="1">
                <a:latin typeface="Arial" panose="020B0604020202020204" pitchFamily="34" charset="0"/>
                <a:cs typeface="Arial" panose="020B0604020202020204" pitchFamily="34" charset="0"/>
              </a:rPr>
              <a:t>int</a:t>
            </a:r>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main</a:t>
            </a:r>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setting</a:t>
            </a:r>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while</a:t>
            </a:r>
            <a:r>
              <a:rPr lang="ko-KR" altLang="en-US" sz="1400" dirty="0">
                <a:latin typeface="Arial" panose="020B0604020202020204" pitchFamily="34" charset="0"/>
                <a:cs typeface="Arial" panose="020B0604020202020204" pitchFamily="34" charset="0"/>
              </a:rPr>
              <a:t>(1)   {</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turn</a:t>
            </a:r>
            <a:r>
              <a:rPr lang="ko-KR" altLang="en-US" sz="1400" dirty="0">
                <a:latin typeface="Arial" panose="020B0604020202020204" pitchFamily="34" charset="0"/>
                <a:cs typeface="Arial" panose="020B0604020202020204" pitchFamily="34" charset="0"/>
              </a:rPr>
              <a:t>_ON_LED();</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d</a:t>
            </a:r>
            <a:r>
              <a:rPr lang="ko-KR" altLang="en-US" sz="1400" dirty="0" err="1">
                <a:latin typeface="Arial" panose="020B0604020202020204" pitchFamily="34" charset="0"/>
                <a:cs typeface="Arial" panose="020B0604020202020204" pitchFamily="34" charset="0"/>
              </a:rPr>
              <a:t>elay_loop</a:t>
            </a:r>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turn</a:t>
            </a:r>
            <a:r>
              <a:rPr lang="ko-KR" altLang="en-US" sz="1400" dirty="0">
                <a:latin typeface="Arial" panose="020B0604020202020204" pitchFamily="34" charset="0"/>
                <a:cs typeface="Arial" panose="020B0604020202020204" pitchFamily="34" charset="0"/>
              </a:rPr>
              <a:t>_OFF_LED();</a:t>
            </a:r>
          </a:p>
          <a:p>
            <a:r>
              <a:rPr lang="ko-KR" altLang="en-US" sz="1400" dirty="0">
                <a:latin typeface="Arial" panose="020B0604020202020204" pitchFamily="34" charset="0"/>
                <a:cs typeface="Arial" panose="020B0604020202020204" pitchFamily="34" charset="0"/>
              </a:rPr>
              <a:t>      </a:t>
            </a:r>
            <a:r>
              <a:rPr lang="en-US" altLang="ko-KR" sz="1400" dirty="0">
                <a:latin typeface="Arial" panose="020B0604020202020204" pitchFamily="34" charset="0"/>
                <a:cs typeface="Arial" panose="020B0604020202020204" pitchFamily="34" charset="0"/>
              </a:rPr>
              <a:t>d</a:t>
            </a:r>
            <a:r>
              <a:rPr lang="ko-KR" altLang="en-US" sz="1400" dirty="0" err="1">
                <a:latin typeface="Arial" panose="020B0604020202020204" pitchFamily="34" charset="0"/>
                <a:cs typeface="Arial" panose="020B0604020202020204" pitchFamily="34" charset="0"/>
              </a:rPr>
              <a:t>elay_loop</a:t>
            </a:r>
            <a:r>
              <a:rPr lang="ko-KR" altLang="en-US" sz="1400" dirty="0">
                <a:latin typeface="Arial" panose="020B0604020202020204" pitchFamily="34" charset="0"/>
                <a:cs typeface="Arial" panose="020B0604020202020204" pitchFamily="34" charset="0"/>
              </a:rPr>
              <a:t>();</a:t>
            </a:r>
          </a:p>
          <a:p>
            <a:r>
              <a:rPr lang="ko-KR" altLang="en-US" sz="1400" dirty="0">
                <a:latin typeface="Arial" panose="020B0604020202020204" pitchFamily="34" charset="0"/>
                <a:cs typeface="Arial" panose="020B0604020202020204" pitchFamily="34" charset="0"/>
              </a:rPr>
              <a:t>   }</a:t>
            </a:r>
          </a:p>
          <a:p>
            <a:r>
              <a:rPr lang="ko-KR" altLang="en-US" sz="1400" dirty="0">
                <a:latin typeface="Arial" panose="020B0604020202020204" pitchFamily="34" charset="0"/>
                <a:cs typeface="Arial" panose="020B0604020202020204" pitchFamily="34" charset="0"/>
              </a:rPr>
              <a:t>   </a:t>
            </a:r>
            <a:r>
              <a:rPr lang="ko-KR" altLang="en-US" sz="1400" dirty="0" err="1">
                <a:latin typeface="Arial" panose="020B0604020202020204" pitchFamily="34" charset="0"/>
                <a:cs typeface="Arial" panose="020B0604020202020204" pitchFamily="34" charset="0"/>
              </a:rPr>
              <a:t>return</a:t>
            </a:r>
            <a:r>
              <a:rPr lang="ko-KR" altLang="en-US" sz="1400" dirty="0">
                <a:latin typeface="Arial" panose="020B0604020202020204" pitchFamily="34" charset="0"/>
                <a:cs typeface="Arial" panose="020B0604020202020204" pitchFamily="34" charset="0"/>
              </a:rPr>
              <a:t> 0;</a:t>
            </a:r>
          </a:p>
          <a:p>
            <a:r>
              <a:rPr lang="ko-KR" alt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8609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Exercise2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13</a:t>
            </a:fld>
            <a:endParaRPr lang="ko-KR" altLang="en-US">
              <a:solidFill>
                <a:prstClr val="black"/>
              </a:solidFill>
              <a:latin typeface="Trebuchet MS" panose="020B0603020202020204"/>
              <a:ea typeface="HY그래픽M" panose="02030600000101010101" pitchFamily="18" charset="-127"/>
            </a:endParaRPr>
          </a:p>
        </p:txBody>
      </p:sp>
      <p:sp>
        <p:nvSpPr>
          <p:cNvPr id="5" name="TextBox 4">
            <a:extLst>
              <a:ext uri="{FF2B5EF4-FFF2-40B4-BE49-F238E27FC236}">
                <a16:creationId xmlns:a16="http://schemas.microsoft.com/office/drawing/2014/main" id="{CACD17E6-62E9-4B19-8D83-DB3F3A8ED814}"/>
              </a:ext>
            </a:extLst>
          </p:cNvPr>
          <p:cNvSpPr txBox="1"/>
          <p:nvPr/>
        </p:nvSpPr>
        <p:spPr>
          <a:xfrm>
            <a:off x="1367242" y="2061006"/>
            <a:ext cx="4545185" cy="4247317"/>
          </a:xfrm>
          <a:prstGeom prst="rect">
            <a:avLst/>
          </a:prstGeom>
          <a:noFill/>
        </p:spPr>
        <p:txBody>
          <a:bodyPr wrap="square">
            <a:spAutoFit/>
          </a:bodyPr>
          <a:lstStyle/>
          <a:p>
            <a:r>
              <a:rPr lang="ko-KR" altLang="en-US" dirty="0" err="1"/>
              <a:t>void</a:t>
            </a:r>
            <a:r>
              <a:rPr lang="ko-KR" altLang="en-US" dirty="0"/>
              <a:t> </a:t>
            </a:r>
            <a:r>
              <a:rPr lang="ko-KR" altLang="en-US" dirty="0" err="1"/>
              <a:t>volatile</a:t>
            </a:r>
            <a:r>
              <a:rPr lang="ko-KR" altLang="en-US" dirty="0"/>
              <a:t> </a:t>
            </a:r>
            <a:r>
              <a:rPr lang="en-US" altLang="ko-KR" dirty="0"/>
              <a:t>d</a:t>
            </a:r>
            <a:r>
              <a:rPr lang="ko-KR" altLang="en-US" dirty="0" err="1"/>
              <a:t>elay_loop</a:t>
            </a:r>
            <a:r>
              <a:rPr lang="ko-KR" altLang="en-US" dirty="0"/>
              <a:t>()</a:t>
            </a:r>
          </a:p>
          <a:p>
            <a:r>
              <a:rPr lang="ko-KR" altLang="en-US" dirty="0"/>
              <a:t>{</a:t>
            </a:r>
          </a:p>
          <a:p>
            <a:r>
              <a:rPr lang="ko-KR" altLang="en-US" dirty="0"/>
              <a:t>   __</a:t>
            </a:r>
            <a:r>
              <a:rPr lang="ko-KR" altLang="en-US" dirty="0" err="1"/>
              <a:t>asm</a:t>
            </a:r>
            <a:r>
              <a:rPr lang="ko-KR" altLang="en-US" dirty="0"/>
              <a:t>(</a:t>
            </a:r>
          </a:p>
          <a:p>
            <a:r>
              <a:rPr lang="ko-KR" altLang="en-US" dirty="0"/>
              <a:t>      "LDR R2, =16000000\</a:t>
            </a:r>
            <a:r>
              <a:rPr lang="ko-KR" altLang="en-US" dirty="0" err="1"/>
              <a:t>n</a:t>
            </a:r>
            <a:r>
              <a:rPr lang="ko-KR" altLang="en-US" dirty="0"/>
              <a:t>\</a:t>
            </a:r>
            <a:r>
              <a:rPr lang="ko-KR" altLang="en-US" dirty="0" err="1"/>
              <a:t>t</a:t>
            </a:r>
            <a:r>
              <a:rPr lang="ko-KR" altLang="en-US" dirty="0"/>
              <a:t>"</a:t>
            </a:r>
          </a:p>
          <a:p>
            <a:r>
              <a:rPr lang="ko-KR" altLang="en-US" dirty="0"/>
              <a:t>      "</a:t>
            </a:r>
            <a:r>
              <a:rPr lang="ko-KR" altLang="en-US" dirty="0" err="1"/>
              <a:t>count_down</a:t>
            </a:r>
            <a:r>
              <a:rPr lang="ko-KR" altLang="en-US" dirty="0"/>
              <a:t>: CMP R2, #0\n\t"</a:t>
            </a:r>
          </a:p>
          <a:p>
            <a:r>
              <a:rPr lang="ko-KR" altLang="en-US" dirty="0"/>
              <a:t>      "ITT NE\</a:t>
            </a:r>
            <a:r>
              <a:rPr lang="ko-KR" altLang="en-US" dirty="0" err="1"/>
              <a:t>n</a:t>
            </a:r>
            <a:r>
              <a:rPr lang="ko-KR" altLang="en-US" dirty="0"/>
              <a:t>\</a:t>
            </a:r>
            <a:r>
              <a:rPr lang="ko-KR" altLang="en-US" dirty="0" err="1"/>
              <a:t>t</a:t>
            </a:r>
            <a:r>
              <a:rPr lang="ko-KR" altLang="en-US" dirty="0"/>
              <a:t>"</a:t>
            </a:r>
          </a:p>
          <a:p>
            <a:r>
              <a:rPr lang="ko-KR" altLang="en-US" dirty="0"/>
              <a:t>      "SUBNE R2, R2, #1\n\t"</a:t>
            </a:r>
          </a:p>
          <a:p>
            <a:r>
              <a:rPr lang="ko-KR" altLang="en-US" dirty="0"/>
              <a:t>      "BNE </a:t>
            </a:r>
            <a:r>
              <a:rPr lang="ko-KR" altLang="en-US" dirty="0" err="1"/>
              <a:t>count_down</a:t>
            </a:r>
            <a:r>
              <a:rPr lang="ko-KR" altLang="en-US" dirty="0"/>
              <a:t>\</a:t>
            </a:r>
            <a:r>
              <a:rPr lang="ko-KR" altLang="en-US" dirty="0" err="1"/>
              <a:t>n</a:t>
            </a:r>
            <a:r>
              <a:rPr lang="ko-KR" altLang="en-US" dirty="0"/>
              <a:t>\</a:t>
            </a:r>
            <a:r>
              <a:rPr lang="ko-KR" altLang="en-US" dirty="0" err="1"/>
              <a:t>t</a:t>
            </a:r>
            <a:r>
              <a:rPr lang="ko-KR" altLang="en-US" dirty="0"/>
              <a:t>"</a:t>
            </a:r>
          </a:p>
          <a:p>
            <a:r>
              <a:rPr lang="ko-KR" altLang="en-US" dirty="0"/>
              <a:t>      "MOV PC, LR\</a:t>
            </a:r>
            <a:r>
              <a:rPr lang="ko-KR" altLang="en-US" dirty="0" err="1"/>
              <a:t>n</a:t>
            </a:r>
            <a:r>
              <a:rPr lang="ko-KR" altLang="en-US" dirty="0"/>
              <a:t>\</a:t>
            </a:r>
            <a:r>
              <a:rPr lang="ko-KR" altLang="en-US" dirty="0" err="1"/>
              <a:t>t</a:t>
            </a:r>
            <a:r>
              <a:rPr lang="ko-KR" altLang="en-US" dirty="0"/>
              <a:t>"</a:t>
            </a:r>
          </a:p>
          <a:p>
            <a:r>
              <a:rPr lang="ko-KR" altLang="en-US" dirty="0"/>
              <a:t>    );</a:t>
            </a:r>
          </a:p>
          <a:p>
            <a:r>
              <a:rPr lang="ko-KR" altLang="en-US" dirty="0"/>
              <a:t>    </a:t>
            </a:r>
          </a:p>
          <a:p>
            <a:r>
              <a:rPr lang="ko-KR" altLang="en-US" dirty="0"/>
              <a:t>    //</a:t>
            </a:r>
            <a:r>
              <a:rPr lang="ko-KR" altLang="en-US" dirty="0" err="1"/>
              <a:t>for</a:t>
            </a:r>
            <a:r>
              <a:rPr lang="ko-KR" altLang="en-US" dirty="0"/>
              <a:t>(</a:t>
            </a:r>
            <a:r>
              <a:rPr lang="ko-KR" altLang="en-US" dirty="0" err="1"/>
              <a:t>int</a:t>
            </a:r>
            <a:r>
              <a:rPr lang="ko-KR" altLang="en-US" dirty="0"/>
              <a:t> </a:t>
            </a:r>
            <a:r>
              <a:rPr lang="ko-KR" altLang="en-US" dirty="0" err="1"/>
              <a:t>i</a:t>
            </a:r>
            <a:r>
              <a:rPr lang="ko-KR" altLang="en-US" dirty="0"/>
              <a:t> = 6400000; </a:t>
            </a:r>
            <a:r>
              <a:rPr lang="ko-KR" altLang="en-US" dirty="0" err="1"/>
              <a:t>i</a:t>
            </a:r>
            <a:r>
              <a:rPr lang="ko-KR" altLang="en-US" dirty="0"/>
              <a:t> &gt;0; </a:t>
            </a:r>
            <a:r>
              <a:rPr lang="ko-KR" altLang="en-US" dirty="0" err="1"/>
              <a:t>i</a:t>
            </a:r>
            <a:r>
              <a:rPr lang="ko-KR" altLang="en-US" dirty="0"/>
              <a:t>--);</a:t>
            </a:r>
          </a:p>
          <a:p>
            <a:r>
              <a:rPr lang="ko-KR" altLang="en-US" dirty="0"/>
              <a:t>}</a:t>
            </a:r>
          </a:p>
          <a:p>
            <a:endParaRPr lang="ko-KR" altLang="en-US" dirty="0"/>
          </a:p>
          <a:p>
            <a:endParaRPr lang="ko-KR" altLang="en-US" dirty="0"/>
          </a:p>
        </p:txBody>
      </p:sp>
    </p:spTree>
    <p:extLst>
      <p:ext uri="{BB962C8B-B14F-4D97-AF65-F5344CB8AC3E}">
        <p14:creationId xmlns:p14="http://schemas.microsoft.com/office/powerpoint/2010/main" val="163249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75865" y="142205"/>
            <a:ext cx="7772400" cy="1011237"/>
          </a:xfrm>
        </p:spPr>
        <p:txBody>
          <a:bodyPr>
            <a:normAutofit/>
          </a:bodyPr>
          <a:lstStyle/>
          <a:p>
            <a:r>
              <a:rPr lang="en-US" altLang="ko-KR" sz="3600" dirty="0"/>
              <a:t>Agenda</a:t>
            </a:r>
            <a:endParaRPr lang="ko-KR" altLang="en-US" sz="3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14</a:t>
            </a:fld>
            <a:endParaRPr lang="ko-KR" altLang="en-US">
              <a:solidFill>
                <a:prstClr val="black"/>
              </a:solidFill>
              <a:latin typeface="Trebuchet MS" panose="020B0603020202020204"/>
              <a:ea typeface="HY그래픽M" panose="02030600000101010101" pitchFamily="18" charset="-127"/>
            </a:endParaRPr>
          </a:p>
        </p:txBody>
      </p:sp>
      <p:sp>
        <p:nvSpPr>
          <p:cNvPr id="9" name="object 2">
            <a:extLst>
              <a:ext uri="{FF2B5EF4-FFF2-40B4-BE49-F238E27FC236}">
                <a16:creationId xmlns:a16="http://schemas.microsoft.com/office/drawing/2014/main" id="{8E3ED969-25B3-BD79-54B6-CB6B1576D5E4}"/>
              </a:ext>
            </a:extLst>
          </p:cNvPr>
          <p:cNvSpPr txBox="1"/>
          <p:nvPr/>
        </p:nvSpPr>
        <p:spPr>
          <a:xfrm>
            <a:off x="875865" y="1385888"/>
            <a:ext cx="10595078" cy="2685351"/>
          </a:xfrm>
          <a:prstGeom prst="rect">
            <a:avLst/>
          </a:prstGeom>
        </p:spPr>
        <p:txBody>
          <a:bodyPr vert="horz" wrap="square" lIns="0" tIns="55880" rIns="0" bIns="0" rtlCol="0">
            <a:spAutoFit/>
          </a:bodyPr>
          <a:lstStyle/>
          <a:p>
            <a:pPr marL="407660" indent="-395595">
              <a:spcBef>
                <a:spcPts val="440"/>
              </a:spcBef>
              <a:buFontTx/>
              <a:buAutoNum type="arabicPeriod"/>
              <a:tabLst>
                <a:tab pos="408295"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Bare-metal programming</a:t>
            </a:r>
            <a:endParaRPr lang="en-US" sz="3200" b="1" spc="-5" dirty="0">
              <a:solidFill>
                <a:srgbClr val="A6A6A6"/>
              </a:solidFill>
              <a:latin typeface="Arial"/>
              <a:cs typeface="Arial"/>
            </a:endParaRPr>
          </a:p>
          <a:p>
            <a:pPr marL="407024" indent="-394961">
              <a:spcBef>
                <a:spcPts val="340"/>
              </a:spcBef>
              <a:buFontTx/>
              <a:buAutoNum type="arabicPeriod"/>
              <a:tabLst>
                <a:tab pos="407660" algn="l"/>
              </a:tabLst>
            </a:pPr>
            <a:r>
              <a:rPr lang="en-US" sz="3200" b="1" spc="-5" dirty="0">
                <a:solidFill>
                  <a:srgbClr val="A6A6A6"/>
                </a:solidFill>
                <a:latin typeface="Arial"/>
                <a:cs typeface="Arial"/>
              </a:rPr>
              <a:t> Exercise1  </a:t>
            </a:r>
          </a:p>
          <a:p>
            <a:pPr marL="407024" indent="-394961">
              <a:spcBef>
                <a:spcPts val="340"/>
              </a:spcBef>
              <a:buFontTx/>
              <a:buAutoNum type="arabicPeriod"/>
              <a:tabLst>
                <a:tab pos="407660" algn="l"/>
              </a:tabLst>
            </a:pPr>
            <a:r>
              <a:rPr lang="en-US" altLang="ko-KR" sz="3200" b="1" spc="-5" dirty="0">
                <a:solidFill>
                  <a:srgbClr val="A6A6A6"/>
                </a:solidFill>
                <a:latin typeface="Arial"/>
                <a:cs typeface="Arial"/>
              </a:rPr>
              <a:t> Exercise2</a:t>
            </a:r>
          </a:p>
          <a:p>
            <a:pPr marL="526402" indent="-514338">
              <a:spcBef>
                <a:spcPts val="440"/>
              </a:spcBef>
              <a:buFontTx/>
              <a:buAutoNum type="arabicPeriod"/>
              <a:tabLst>
                <a:tab pos="408295" algn="l"/>
              </a:tabLst>
            </a:pPr>
            <a:r>
              <a:rPr lang="en-US" altLang="ko-KR" sz="3200" b="1" spc="-5" dirty="0">
                <a:latin typeface="Arial"/>
                <a:cs typeface="Arial"/>
              </a:rPr>
              <a:t>Exercise3</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Assignment</a:t>
            </a:r>
          </a:p>
        </p:txBody>
      </p:sp>
    </p:spTree>
    <p:extLst>
      <p:ext uri="{BB962C8B-B14F-4D97-AF65-F5344CB8AC3E}">
        <p14:creationId xmlns:p14="http://schemas.microsoft.com/office/powerpoint/2010/main" val="19430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Exercise3 </a:t>
            </a:r>
          </a:p>
        </p:txBody>
      </p:sp>
      <p:sp>
        <p:nvSpPr>
          <p:cNvPr id="2" name="내용 개체 틀 1">
            <a:extLst>
              <a:ext uri="{FF2B5EF4-FFF2-40B4-BE49-F238E27FC236}">
                <a16:creationId xmlns:a16="http://schemas.microsoft.com/office/drawing/2014/main" id="{50CFC2A3-CE22-90BC-424E-6D839DDCABA9}"/>
              </a:ext>
            </a:extLst>
          </p:cNvPr>
          <p:cNvSpPr>
            <a:spLocks noGrp="1"/>
          </p:cNvSpPr>
          <p:nvPr>
            <p:ph idx="1"/>
          </p:nvPr>
        </p:nvSpPr>
        <p:spPr>
          <a:xfrm>
            <a:off x="392365" y="1422584"/>
            <a:ext cx="11532413" cy="5265252"/>
          </a:xfrm>
        </p:spPr>
        <p:txBody>
          <a:bodyPr>
            <a:normAutofit/>
          </a:bodyPr>
          <a:lstStyle/>
          <a:p>
            <a:r>
              <a:rPr lang="en-US" altLang="ko-KR" sz="2800" dirty="0"/>
              <a:t>Use Polling method to check Button Push in C.</a:t>
            </a:r>
          </a:p>
          <a:p>
            <a:r>
              <a:rPr lang="en-US" altLang="ko-KR" sz="2800" dirty="0"/>
              <a:t>If button1 push -&gt; Led3 toggle</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15</a:t>
            </a:fld>
            <a:endParaRPr lang="ko-KR" altLang="en-US">
              <a:solidFill>
                <a:prstClr val="black"/>
              </a:solidFill>
              <a:latin typeface="Trebuchet MS" panose="020B0603020202020204"/>
              <a:ea typeface="HY그래픽M" panose="02030600000101010101" pitchFamily="18" charset="-127"/>
            </a:endParaRPr>
          </a:p>
        </p:txBody>
      </p:sp>
    </p:spTree>
    <p:extLst>
      <p:ext uri="{BB962C8B-B14F-4D97-AF65-F5344CB8AC3E}">
        <p14:creationId xmlns:p14="http://schemas.microsoft.com/office/powerpoint/2010/main" val="54157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Exercise3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16</a:t>
            </a:fld>
            <a:endParaRPr lang="ko-KR" altLang="en-US">
              <a:solidFill>
                <a:prstClr val="black"/>
              </a:solidFill>
              <a:latin typeface="Trebuchet MS" panose="020B0603020202020204"/>
              <a:ea typeface="HY그래픽M" panose="02030600000101010101" pitchFamily="18" charset="-127"/>
            </a:endParaRPr>
          </a:p>
        </p:txBody>
      </p:sp>
      <p:sp>
        <p:nvSpPr>
          <p:cNvPr id="8" name="TextBox 7">
            <a:extLst>
              <a:ext uri="{FF2B5EF4-FFF2-40B4-BE49-F238E27FC236}">
                <a16:creationId xmlns:a16="http://schemas.microsoft.com/office/drawing/2014/main" id="{1FA9F91D-BD6E-727F-F2B4-2A3E77E341A3}"/>
              </a:ext>
            </a:extLst>
          </p:cNvPr>
          <p:cNvSpPr txBox="1"/>
          <p:nvPr/>
        </p:nvSpPr>
        <p:spPr>
          <a:xfrm>
            <a:off x="453779" y="1527103"/>
            <a:ext cx="4970276" cy="4524315"/>
          </a:xfrm>
          <a:prstGeom prst="rect">
            <a:avLst/>
          </a:prstGeom>
          <a:noFill/>
        </p:spPr>
        <p:txBody>
          <a:bodyPr wrap="square">
            <a:spAutoFit/>
          </a:bodyPr>
          <a:lstStyle/>
          <a:p>
            <a:r>
              <a:rPr lang="ko-KR" altLang="en-US" dirty="0"/>
              <a:t>#include &lt;</a:t>
            </a:r>
            <a:r>
              <a:rPr lang="ko-KR" altLang="en-US" dirty="0" err="1"/>
              <a:t>stdint.h</a:t>
            </a:r>
            <a:r>
              <a:rPr lang="ko-KR" altLang="en-US" dirty="0"/>
              <a:t>&gt;</a:t>
            </a:r>
          </a:p>
          <a:p>
            <a:r>
              <a:rPr lang="ko-KR" altLang="en-US" dirty="0"/>
              <a:t>#define LED1_MASK 0x00002000</a:t>
            </a:r>
          </a:p>
          <a:p>
            <a:r>
              <a:rPr lang="ko-KR" altLang="en-US" dirty="0"/>
              <a:t>#define LED2_MASK 0x00004000</a:t>
            </a:r>
          </a:p>
          <a:p>
            <a:r>
              <a:rPr lang="ko-KR" altLang="en-US" dirty="0"/>
              <a:t>#define LED3_MASK 0x00008000</a:t>
            </a:r>
          </a:p>
          <a:p>
            <a:r>
              <a:rPr lang="ko-KR" altLang="en-US" dirty="0"/>
              <a:t>#define LED4_MASK 0x00010000</a:t>
            </a:r>
          </a:p>
          <a:p>
            <a:endParaRPr lang="en-US" altLang="ko-KR" dirty="0"/>
          </a:p>
          <a:p>
            <a:r>
              <a:rPr lang="ko-KR" altLang="en-US" dirty="0"/>
              <a:t>#define GPIO_P0_BASE 0x50000000</a:t>
            </a:r>
          </a:p>
          <a:p>
            <a:r>
              <a:rPr lang="ko-KR" altLang="en-US" dirty="0"/>
              <a:t>#define GPIO_OUT_REG_OFFSET 0x0504</a:t>
            </a:r>
          </a:p>
          <a:p>
            <a:r>
              <a:rPr lang="ko-KR" altLang="en-US" dirty="0"/>
              <a:t>#define GPIO_DIR_REG_OFFSET 0x0514</a:t>
            </a:r>
          </a:p>
          <a:p>
            <a:r>
              <a:rPr lang="ko-KR" altLang="en-US" dirty="0"/>
              <a:t>#define GPIO_DIRSET_REG_OFFSET 0x0518</a:t>
            </a:r>
          </a:p>
          <a:p>
            <a:r>
              <a:rPr lang="ko-KR" altLang="en-US" dirty="0"/>
              <a:t>#define GPIO_IN_REG_OFFSET 0x510</a:t>
            </a:r>
          </a:p>
          <a:p>
            <a:endParaRPr lang="ko-KR" altLang="en-US" dirty="0"/>
          </a:p>
          <a:p>
            <a:r>
              <a:rPr lang="ko-KR" altLang="en-US" dirty="0"/>
              <a:t>#define BTN1_MASK 0x00800</a:t>
            </a:r>
          </a:p>
          <a:p>
            <a:r>
              <a:rPr lang="ko-KR" altLang="en-US" dirty="0"/>
              <a:t>#define BTN2_MASK 0x01000</a:t>
            </a:r>
          </a:p>
          <a:p>
            <a:r>
              <a:rPr lang="ko-KR" altLang="en-US" dirty="0"/>
              <a:t>#define GPIO_PIN_CNF_11_OFFSET 0x72C </a:t>
            </a:r>
          </a:p>
          <a:p>
            <a:endParaRPr lang="ko-KR" altLang="en-US" dirty="0"/>
          </a:p>
        </p:txBody>
      </p:sp>
      <p:sp>
        <p:nvSpPr>
          <p:cNvPr id="10" name="TextBox 9">
            <a:extLst>
              <a:ext uri="{FF2B5EF4-FFF2-40B4-BE49-F238E27FC236}">
                <a16:creationId xmlns:a16="http://schemas.microsoft.com/office/drawing/2014/main" id="{BFF9277D-FBCB-B71D-CD08-9A26C6C2B976}"/>
              </a:ext>
            </a:extLst>
          </p:cNvPr>
          <p:cNvSpPr txBox="1"/>
          <p:nvPr/>
        </p:nvSpPr>
        <p:spPr>
          <a:xfrm>
            <a:off x="6872748" y="1428780"/>
            <a:ext cx="6096000" cy="5355312"/>
          </a:xfrm>
          <a:prstGeom prst="rect">
            <a:avLst/>
          </a:prstGeom>
          <a:noFill/>
        </p:spPr>
        <p:txBody>
          <a:bodyPr wrap="square">
            <a:spAutoFit/>
          </a:bodyPr>
          <a:lstStyle/>
          <a:p>
            <a:r>
              <a:rPr lang="ko-KR" altLang="en-US" dirty="0" err="1"/>
              <a:t>void</a:t>
            </a:r>
            <a:r>
              <a:rPr lang="ko-KR" altLang="en-US" dirty="0"/>
              <a:t> </a:t>
            </a:r>
            <a:r>
              <a:rPr lang="ko-KR" altLang="en-US" dirty="0" err="1"/>
              <a:t>volatile</a:t>
            </a:r>
            <a:r>
              <a:rPr lang="ko-KR" altLang="en-US" dirty="0"/>
              <a:t> TURN_ON_LED()</a:t>
            </a:r>
          </a:p>
          <a:p>
            <a:r>
              <a:rPr lang="ko-KR" altLang="en-US" dirty="0"/>
              <a:t>{</a:t>
            </a:r>
          </a:p>
          <a:p>
            <a:r>
              <a:rPr lang="ko-KR" altLang="en-US" dirty="0"/>
              <a:t>  </a:t>
            </a:r>
            <a:r>
              <a:rPr lang="ko-KR" altLang="en-US" dirty="0" err="1"/>
              <a:t>volatile</a:t>
            </a:r>
            <a:r>
              <a:rPr lang="ko-KR" altLang="en-US" dirty="0"/>
              <a:t> uint32_t *OUT_REG = (uint32_t *)(GPIO_P0_BASE+GPIO_OUT_REG_OFFSET);</a:t>
            </a:r>
          </a:p>
          <a:p>
            <a:r>
              <a:rPr lang="ko-KR" altLang="en-US" dirty="0"/>
              <a:t>  *OUT_REG = ~LED3_MASK;</a:t>
            </a:r>
          </a:p>
          <a:p>
            <a:r>
              <a:rPr lang="ko-KR" altLang="en-US" dirty="0"/>
              <a:t>}</a:t>
            </a:r>
            <a:br>
              <a:rPr lang="en-US" altLang="ko-KR" dirty="0"/>
            </a:br>
            <a:endParaRPr lang="en-US" altLang="ko-KR" dirty="0"/>
          </a:p>
          <a:p>
            <a:r>
              <a:rPr lang="en-US" altLang="ko-KR" dirty="0"/>
              <a:t>void volatile </a:t>
            </a:r>
            <a:r>
              <a:rPr lang="en-US" altLang="ko-KR" dirty="0" err="1"/>
              <a:t>Delay_loop</a:t>
            </a:r>
            <a:r>
              <a:rPr lang="en-US" altLang="ko-KR" dirty="0"/>
              <a:t>()</a:t>
            </a:r>
          </a:p>
          <a:p>
            <a:r>
              <a:rPr lang="en-US" altLang="ko-KR" dirty="0"/>
              <a:t>{</a:t>
            </a:r>
          </a:p>
          <a:p>
            <a:r>
              <a:rPr lang="en-US" altLang="ko-KR" dirty="0"/>
              <a:t>    __</a:t>
            </a:r>
            <a:r>
              <a:rPr lang="en-US" altLang="ko-KR" dirty="0" err="1"/>
              <a:t>asm</a:t>
            </a:r>
            <a:r>
              <a:rPr lang="en-US" altLang="ko-KR" dirty="0"/>
              <a:t>(</a:t>
            </a:r>
          </a:p>
          <a:p>
            <a:r>
              <a:rPr lang="en-US" altLang="ko-KR" dirty="0"/>
              <a:t>      "LDR R2, =1600000\n\t"</a:t>
            </a:r>
          </a:p>
          <a:p>
            <a:r>
              <a:rPr lang="en-US" altLang="ko-KR" dirty="0"/>
              <a:t>      "</a:t>
            </a:r>
            <a:r>
              <a:rPr lang="en-US" altLang="ko-KR" dirty="0" err="1"/>
              <a:t>count_down</a:t>
            </a:r>
            <a:r>
              <a:rPr lang="en-US" altLang="ko-KR" dirty="0"/>
              <a:t>: CMP R2, #0\n\t"</a:t>
            </a:r>
          </a:p>
          <a:p>
            <a:r>
              <a:rPr lang="en-US" altLang="ko-KR" dirty="0"/>
              <a:t>      "ITT NE\n\t"</a:t>
            </a:r>
          </a:p>
          <a:p>
            <a:r>
              <a:rPr lang="en-US" altLang="ko-KR" dirty="0"/>
              <a:t>      "SUBNE R2, R2, #1\n\t"</a:t>
            </a:r>
          </a:p>
          <a:p>
            <a:r>
              <a:rPr lang="en-US" altLang="ko-KR" dirty="0"/>
              <a:t>      "BNE </a:t>
            </a:r>
            <a:r>
              <a:rPr lang="en-US" altLang="ko-KR" dirty="0" err="1"/>
              <a:t>count_down</a:t>
            </a:r>
            <a:r>
              <a:rPr lang="en-US" altLang="ko-KR" dirty="0"/>
              <a:t>\n\t"</a:t>
            </a:r>
          </a:p>
          <a:p>
            <a:r>
              <a:rPr lang="en-US" altLang="ko-KR" dirty="0"/>
              <a:t>      "MOV PC, LR\n\t"</a:t>
            </a:r>
          </a:p>
          <a:p>
            <a:r>
              <a:rPr lang="en-US" altLang="ko-KR" dirty="0"/>
              <a:t>    );</a:t>
            </a:r>
          </a:p>
          <a:p>
            <a:r>
              <a:rPr lang="en-US" altLang="ko-KR" dirty="0"/>
              <a:t>    //for(int </a:t>
            </a:r>
            <a:r>
              <a:rPr lang="en-US" altLang="ko-KR" dirty="0" err="1"/>
              <a:t>i</a:t>
            </a:r>
            <a:r>
              <a:rPr lang="en-US" altLang="ko-KR" dirty="0"/>
              <a:t> = 6400000; </a:t>
            </a:r>
            <a:r>
              <a:rPr lang="en-US" altLang="ko-KR" dirty="0" err="1"/>
              <a:t>i</a:t>
            </a:r>
            <a:r>
              <a:rPr lang="en-US" altLang="ko-KR" dirty="0"/>
              <a:t> &gt;0; </a:t>
            </a:r>
            <a:r>
              <a:rPr lang="en-US" altLang="ko-KR" dirty="0" err="1"/>
              <a:t>i</a:t>
            </a:r>
            <a:r>
              <a:rPr lang="en-US" altLang="ko-KR" dirty="0"/>
              <a:t>--);</a:t>
            </a:r>
          </a:p>
          <a:p>
            <a:r>
              <a:rPr lang="en-US" altLang="ko-KR" dirty="0"/>
              <a:t>}</a:t>
            </a:r>
            <a:endParaRPr lang="ko-KR" altLang="en-US" dirty="0"/>
          </a:p>
        </p:txBody>
      </p:sp>
    </p:spTree>
    <p:extLst>
      <p:ext uri="{BB962C8B-B14F-4D97-AF65-F5344CB8AC3E}">
        <p14:creationId xmlns:p14="http://schemas.microsoft.com/office/powerpoint/2010/main" val="4054595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Exercise3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17</a:t>
            </a:fld>
            <a:endParaRPr lang="ko-KR" altLang="en-US">
              <a:solidFill>
                <a:prstClr val="black"/>
              </a:solidFill>
              <a:latin typeface="Trebuchet MS" panose="020B0603020202020204"/>
              <a:ea typeface="HY그래픽M" panose="02030600000101010101" pitchFamily="18" charset="-127"/>
            </a:endParaRPr>
          </a:p>
        </p:txBody>
      </p:sp>
      <p:sp>
        <p:nvSpPr>
          <p:cNvPr id="8" name="TextBox 7">
            <a:extLst>
              <a:ext uri="{FF2B5EF4-FFF2-40B4-BE49-F238E27FC236}">
                <a16:creationId xmlns:a16="http://schemas.microsoft.com/office/drawing/2014/main" id="{2CDAC30D-2F82-22A2-0F48-1F0F814A1BBF}"/>
              </a:ext>
            </a:extLst>
          </p:cNvPr>
          <p:cNvSpPr txBox="1"/>
          <p:nvPr/>
        </p:nvSpPr>
        <p:spPr>
          <a:xfrm>
            <a:off x="254521" y="1842639"/>
            <a:ext cx="6096000" cy="4247317"/>
          </a:xfrm>
          <a:prstGeom prst="rect">
            <a:avLst/>
          </a:prstGeom>
          <a:noFill/>
        </p:spPr>
        <p:txBody>
          <a:bodyPr wrap="square">
            <a:spAutoFit/>
          </a:bodyPr>
          <a:lstStyle/>
          <a:p>
            <a:r>
              <a:rPr lang="ko-KR" altLang="en-US" dirty="0" err="1"/>
              <a:t>void</a:t>
            </a:r>
            <a:r>
              <a:rPr lang="ko-KR" altLang="en-US" dirty="0"/>
              <a:t> </a:t>
            </a:r>
            <a:r>
              <a:rPr lang="ko-KR" altLang="en-US" dirty="0" err="1"/>
              <a:t>volatile</a:t>
            </a:r>
            <a:r>
              <a:rPr lang="ko-KR" altLang="en-US" dirty="0"/>
              <a:t> TURN_OFF_LED()</a:t>
            </a:r>
          </a:p>
          <a:p>
            <a:r>
              <a:rPr lang="ko-KR" altLang="en-US" dirty="0"/>
              <a:t>{</a:t>
            </a:r>
          </a:p>
          <a:p>
            <a:r>
              <a:rPr lang="ko-KR" altLang="en-US" dirty="0"/>
              <a:t>    </a:t>
            </a:r>
            <a:r>
              <a:rPr lang="ko-KR" altLang="en-US" dirty="0" err="1"/>
              <a:t>volatile</a:t>
            </a:r>
            <a:r>
              <a:rPr lang="ko-KR" altLang="en-US" dirty="0"/>
              <a:t> uint32_t *OUT_REG = (uint32_t *)(GPIO_P0_BASE+GPIO_OUT_REG_OFFSET);</a:t>
            </a:r>
          </a:p>
          <a:p>
            <a:r>
              <a:rPr lang="ko-KR" altLang="en-US" dirty="0"/>
              <a:t>    *OUT_REG = LED3_MASK;</a:t>
            </a:r>
          </a:p>
          <a:p>
            <a:r>
              <a:rPr lang="ko-KR" altLang="en-US" dirty="0"/>
              <a:t>}</a:t>
            </a:r>
          </a:p>
          <a:p>
            <a:endParaRPr lang="ko-KR" altLang="en-US" dirty="0"/>
          </a:p>
          <a:p>
            <a:r>
              <a:rPr lang="ko-KR" altLang="en-US" dirty="0" err="1"/>
              <a:t>void</a:t>
            </a:r>
            <a:r>
              <a:rPr lang="ko-KR" altLang="en-US" dirty="0"/>
              <a:t> </a:t>
            </a:r>
            <a:r>
              <a:rPr lang="ko-KR" altLang="en-US" dirty="0" err="1"/>
              <a:t>volatile</a:t>
            </a:r>
            <a:r>
              <a:rPr lang="ko-KR" altLang="en-US" dirty="0"/>
              <a:t> SETTING() </a:t>
            </a:r>
          </a:p>
          <a:p>
            <a:r>
              <a:rPr lang="ko-KR" altLang="en-US" dirty="0"/>
              <a:t>{</a:t>
            </a:r>
          </a:p>
          <a:p>
            <a:r>
              <a:rPr lang="ko-KR" altLang="en-US" dirty="0"/>
              <a:t>  *((uint32_t*)(GPIO_P0_BASE+GPIO_DIR_REG_OFFSET)) = LED3_MASK;</a:t>
            </a:r>
          </a:p>
          <a:p>
            <a:r>
              <a:rPr lang="ko-KR" altLang="en-US" dirty="0"/>
              <a:t>  *((uint32_t*)(GPIO_P0_BASE+GPIO_PIN_CNF_11_OFFSET)) = 0x0003000c;</a:t>
            </a:r>
          </a:p>
          <a:p>
            <a:r>
              <a:rPr lang="ko-KR" altLang="en-US" dirty="0"/>
              <a:t>}</a:t>
            </a:r>
          </a:p>
          <a:p>
            <a:endParaRPr lang="ko-KR" altLang="en-US" dirty="0"/>
          </a:p>
        </p:txBody>
      </p:sp>
      <p:sp>
        <p:nvSpPr>
          <p:cNvPr id="10" name="TextBox 9">
            <a:extLst>
              <a:ext uri="{FF2B5EF4-FFF2-40B4-BE49-F238E27FC236}">
                <a16:creationId xmlns:a16="http://schemas.microsoft.com/office/drawing/2014/main" id="{2C96DDD5-0E50-D2CA-1C2B-DFE92543DD52}"/>
              </a:ext>
            </a:extLst>
          </p:cNvPr>
          <p:cNvSpPr txBox="1"/>
          <p:nvPr/>
        </p:nvSpPr>
        <p:spPr>
          <a:xfrm>
            <a:off x="6401918" y="1676384"/>
            <a:ext cx="5535561" cy="3139321"/>
          </a:xfrm>
          <a:prstGeom prst="rect">
            <a:avLst/>
          </a:prstGeom>
          <a:noFill/>
        </p:spPr>
        <p:txBody>
          <a:bodyPr wrap="square">
            <a:spAutoFit/>
          </a:bodyPr>
          <a:lstStyle/>
          <a:p>
            <a:r>
              <a:rPr lang="ko-KR" altLang="en-US" dirty="0" err="1"/>
              <a:t>void</a:t>
            </a:r>
            <a:r>
              <a:rPr lang="ko-KR" altLang="en-US" dirty="0"/>
              <a:t> </a:t>
            </a:r>
            <a:r>
              <a:rPr lang="ko-KR" altLang="en-US" dirty="0" err="1"/>
              <a:t>volatile</a:t>
            </a:r>
            <a:r>
              <a:rPr lang="ko-KR" altLang="en-US" dirty="0"/>
              <a:t> WAIT_INPUT_PUSH()</a:t>
            </a:r>
          </a:p>
          <a:p>
            <a:r>
              <a:rPr lang="ko-KR" altLang="en-US" dirty="0"/>
              <a:t>{</a:t>
            </a:r>
          </a:p>
          <a:p>
            <a:r>
              <a:rPr lang="ko-KR" altLang="en-US" dirty="0"/>
              <a:t>  </a:t>
            </a:r>
            <a:r>
              <a:rPr lang="ko-KR" altLang="en-US" dirty="0" err="1"/>
              <a:t>while</a:t>
            </a:r>
            <a:r>
              <a:rPr lang="ko-KR" altLang="en-US" dirty="0"/>
              <a:t>(1)</a:t>
            </a:r>
          </a:p>
          <a:p>
            <a:r>
              <a:rPr lang="ko-KR" altLang="en-US" dirty="0"/>
              <a:t>  {</a:t>
            </a:r>
          </a:p>
          <a:p>
            <a:r>
              <a:rPr lang="ko-KR" altLang="en-US" dirty="0"/>
              <a:t>    </a:t>
            </a:r>
            <a:r>
              <a:rPr lang="ko-KR" altLang="en-US" dirty="0" err="1"/>
              <a:t>volatile</a:t>
            </a:r>
            <a:r>
              <a:rPr lang="ko-KR" altLang="en-US" dirty="0"/>
              <a:t> uint32_t </a:t>
            </a:r>
            <a:r>
              <a:rPr lang="ko-KR" altLang="en-US" dirty="0" err="1"/>
              <a:t>button_state</a:t>
            </a:r>
            <a:r>
              <a:rPr lang="ko-KR" altLang="en-US" dirty="0"/>
              <a:t> = *((uint32_t*)(GPIO_P0_BASE+GPIO_IN_REG_OFFSET));</a:t>
            </a:r>
          </a:p>
          <a:p>
            <a:r>
              <a:rPr lang="ko-KR" altLang="en-US" dirty="0"/>
              <a:t>    </a:t>
            </a:r>
            <a:r>
              <a:rPr lang="ko-KR" altLang="en-US" dirty="0" err="1"/>
              <a:t>button_state</a:t>
            </a:r>
            <a:r>
              <a:rPr lang="ko-KR" altLang="en-US" dirty="0"/>
              <a:t> = ~</a:t>
            </a:r>
            <a:r>
              <a:rPr lang="ko-KR" altLang="en-US" dirty="0" err="1"/>
              <a:t>button_state</a:t>
            </a:r>
            <a:r>
              <a:rPr lang="ko-KR" altLang="en-US" dirty="0"/>
              <a:t>;</a:t>
            </a:r>
          </a:p>
          <a:p>
            <a:r>
              <a:rPr lang="ko-KR" altLang="en-US" dirty="0"/>
              <a:t>    </a:t>
            </a:r>
            <a:r>
              <a:rPr lang="ko-KR" altLang="en-US" dirty="0" err="1"/>
              <a:t>if</a:t>
            </a:r>
            <a:r>
              <a:rPr lang="ko-KR" altLang="en-US" dirty="0"/>
              <a:t>(</a:t>
            </a:r>
            <a:r>
              <a:rPr lang="ko-KR" altLang="en-US" dirty="0" err="1"/>
              <a:t>button_state</a:t>
            </a:r>
            <a:r>
              <a:rPr lang="ko-KR" altLang="en-US" dirty="0"/>
              <a:t> &amp; BTN1_MASK)</a:t>
            </a:r>
          </a:p>
          <a:p>
            <a:r>
              <a:rPr lang="ko-KR" altLang="en-US" dirty="0"/>
              <a:t>      </a:t>
            </a:r>
            <a:r>
              <a:rPr lang="ko-KR" altLang="en-US" dirty="0" err="1"/>
              <a:t>break</a:t>
            </a:r>
            <a:r>
              <a:rPr lang="ko-KR" altLang="en-US" dirty="0"/>
              <a:t>;</a:t>
            </a:r>
          </a:p>
          <a:p>
            <a:r>
              <a:rPr lang="ko-KR" altLang="en-US" dirty="0"/>
              <a:t>  }</a:t>
            </a:r>
          </a:p>
          <a:p>
            <a:r>
              <a:rPr lang="ko-KR" altLang="en-US" dirty="0"/>
              <a:t>}</a:t>
            </a:r>
          </a:p>
        </p:txBody>
      </p:sp>
    </p:spTree>
    <p:extLst>
      <p:ext uri="{BB962C8B-B14F-4D97-AF65-F5344CB8AC3E}">
        <p14:creationId xmlns:p14="http://schemas.microsoft.com/office/powerpoint/2010/main" val="423272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Exercise3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18</a:t>
            </a:fld>
            <a:endParaRPr lang="ko-KR" altLang="en-US">
              <a:solidFill>
                <a:prstClr val="black"/>
              </a:solidFill>
              <a:latin typeface="Trebuchet MS" panose="020B0603020202020204"/>
              <a:ea typeface="HY그래픽M" panose="02030600000101010101" pitchFamily="18" charset="-127"/>
            </a:endParaRPr>
          </a:p>
        </p:txBody>
      </p:sp>
      <p:sp>
        <p:nvSpPr>
          <p:cNvPr id="5" name="TextBox 4">
            <a:extLst>
              <a:ext uri="{FF2B5EF4-FFF2-40B4-BE49-F238E27FC236}">
                <a16:creationId xmlns:a16="http://schemas.microsoft.com/office/drawing/2014/main" id="{4AC7EF74-C3D6-7432-D583-235746A30A87}"/>
              </a:ext>
            </a:extLst>
          </p:cNvPr>
          <p:cNvSpPr txBox="1"/>
          <p:nvPr/>
        </p:nvSpPr>
        <p:spPr>
          <a:xfrm>
            <a:off x="943896" y="1651082"/>
            <a:ext cx="6096000" cy="4524315"/>
          </a:xfrm>
          <a:prstGeom prst="rect">
            <a:avLst/>
          </a:prstGeom>
          <a:noFill/>
        </p:spPr>
        <p:txBody>
          <a:bodyPr wrap="square">
            <a:spAutoFit/>
          </a:bodyPr>
          <a:lstStyle/>
          <a:p>
            <a:r>
              <a:rPr lang="ko-KR" altLang="en-US" dirty="0" err="1"/>
              <a:t>int</a:t>
            </a:r>
            <a:r>
              <a:rPr lang="ko-KR" altLang="en-US" dirty="0"/>
              <a:t> </a:t>
            </a:r>
            <a:r>
              <a:rPr lang="ko-KR" altLang="en-US" dirty="0" err="1"/>
              <a:t>main</a:t>
            </a:r>
            <a:r>
              <a:rPr lang="ko-KR" altLang="en-US" dirty="0"/>
              <a:t>()</a:t>
            </a:r>
          </a:p>
          <a:p>
            <a:r>
              <a:rPr lang="ko-KR" altLang="en-US" dirty="0"/>
              <a:t>{</a:t>
            </a:r>
          </a:p>
          <a:p>
            <a:r>
              <a:rPr lang="ko-KR" altLang="en-US" dirty="0"/>
              <a:t>  SETTING();</a:t>
            </a:r>
          </a:p>
          <a:p>
            <a:endParaRPr lang="ko-KR" altLang="en-US" dirty="0"/>
          </a:p>
          <a:p>
            <a:r>
              <a:rPr lang="ko-KR" altLang="en-US" dirty="0"/>
              <a:t>   </a:t>
            </a:r>
            <a:r>
              <a:rPr lang="ko-KR" altLang="en-US" dirty="0" err="1"/>
              <a:t>while</a:t>
            </a:r>
            <a:r>
              <a:rPr lang="ko-KR" altLang="en-US" dirty="0"/>
              <a:t>(1) </a:t>
            </a:r>
          </a:p>
          <a:p>
            <a:r>
              <a:rPr lang="ko-KR" altLang="en-US" dirty="0"/>
              <a:t>   {</a:t>
            </a:r>
          </a:p>
          <a:p>
            <a:r>
              <a:rPr lang="ko-KR" altLang="en-US" dirty="0"/>
              <a:t>     TURN_ON_LED();</a:t>
            </a:r>
          </a:p>
          <a:p>
            <a:r>
              <a:rPr lang="ko-KR" altLang="en-US" dirty="0"/>
              <a:t>     </a:t>
            </a:r>
            <a:r>
              <a:rPr lang="ko-KR" altLang="en-US" dirty="0" err="1"/>
              <a:t>Delay_loop</a:t>
            </a:r>
            <a:r>
              <a:rPr lang="ko-KR" altLang="en-US" dirty="0"/>
              <a:t>();</a:t>
            </a:r>
          </a:p>
          <a:p>
            <a:r>
              <a:rPr lang="ko-KR" altLang="en-US" dirty="0"/>
              <a:t>     WAIT_INPUT_PUSH();</a:t>
            </a:r>
          </a:p>
          <a:p>
            <a:endParaRPr lang="ko-KR" altLang="en-US" dirty="0"/>
          </a:p>
          <a:p>
            <a:r>
              <a:rPr lang="ko-KR" altLang="en-US" dirty="0"/>
              <a:t>     TURN_OFF_LED();</a:t>
            </a:r>
          </a:p>
          <a:p>
            <a:r>
              <a:rPr lang="ko-KR" altLang="en-US" dirty="0"/>
              <a:t>     </a:t>
            </a:r>
            <a:r>
              <a:rPr lang="ko-KR" altLang="en-US" dirty="0" err="1"/>
              <a:t>Delay_loop</a:t>
            </a:r>
            <a:r>
              <a:rPr lang="ko-KR" altLang="en-US" dirty="0"/>
              <a:t>();</a:t>
            </a:r>
          </a:p>
          <a:p>
            <a:r>
              <a:rPr lang="ko-KR" altLang="en-US" dirty="0"/>
              <a:t>     WAIT_INPUT_PUSH();</a:t>
            </a:r>
          </a:p>
          <a:p>
            <a:r>
              <a:rPr lang="ko-KR" altLang="en-US" dirty="0"/>
              <a:t>   }</a:t>
            </a:r>
          </a:p>
          <a:p>
            <a:r>
              <a:rPr lang="ko-KR" altLang="en-US" dirty="0"/>
              <a:t>   </a:t>
            </a:r>
            <a:r>
              <a:rPr lang="ko-KR" altLang="en-US" dirty="0" err="1"/>
              <a:t>return</a:t>
            </a:r>
            <a:r>
              <a:rPr lang="ko-KR" altLang="en-US" dirty="0"/>
              <a:t> 0;</a:t>
            </a:r>
          </a:p>
          <a:p>
            <a:r>
              <a:rPr lang="ko-KR" altLang="en-US" dirty="0"/>
              <a:t>}</a:t>
            </a:r>
          </a:p>
        </p:txBody>
      </p:sp>
    </p:spTree>
    <p:extLst>
      <p:ext uri="{BB962C8B-B14F-4D97-AF65-F5344CB8AC3E}">
        <p14:creationId xmlns:p14="http://schemas.microsoft.com/office/powerpoint/2010/main" val="268974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75865" y="142205"/>
            <a:ext cx="7772400" cy="1011237"/>
          </a:xfrm>
        </p:spPr>
        <p:txBody>
          <a:bodyPr>
            <a:normAutofit/>
          </a:bodyPr>
          <a:lstStyle/>
          <a:p>
            <a:r>
              <a:rPr lang="en-US" altLang="ko-KR" sz="3600" dirty="0"/>
              <a:t>Agenda</a:t>
            </a:r>
            <a:endParaRPr lang="ko-KR" altLang="en-US" sz="3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19</a:t>
            </a:fld>
            <a:endParaRPr lang="ko-KR" altLang="en-US">
              <a:solidFill>
                <a:prstClr val="black"/>
              </a:solidFill>
              <a:latin typeface="Trebuchet MS" panose="020B0603020202020204"/>
              <a:ea typeface="HY그래픽M" panose="02030600000101010101" pitchFamily="18" charset="-127"/>
            </a:endParaRPr>
          </a:p>
        </p:txBody>
      </p:sp>
      <p:sp>
        <p:nvSpPr>
          <p:cNvPr id="9" name="object 2">
            <a:extLst>
              <a:ext uri="{FF2B5EF4-FFF2-40B4-BE49-F238E27FC236}">
                <a16:creationId xmlns:a16="http://schemas.microsoft.com/office/drawing/2014/main" id="{8E3ED969-25B3-BD79-54B6-CB6B1576D5E4}"/>
              </a:ext>
            </a:extLst>
          </p:cNvPr>
          <p:cNvSpPr txBox="1"/>
          <p:nvPr/>
        </p:nvSpPr>
        <p:spPr>
          <a:xfrm>
            <a:off x="875865" y="1385888"/>
            <a:ext cx="10595078" cy="2685351"/>
          </a:xfrm>
          <a:prstGeom prst="rect">
            <a:avLst/>
          </a:prstGeom>
        </p:spPr>
        <p:txBody>
          <a:bodyPr vert="horz" wrap="square" lIns="0" tIns="55880" rIns="0" bIns="0" rtlCol="0">
            <a:spAutoFit/>
          </a:bodyPr>
          <a:lstStyle/>
          <a:p>
            <a:pPr marL="407660" indent="-395595">
              <a:spcBef>
                <a:spcPts val="440"/>
              </a:spcBef>
              <a:buFontTx/>
              <a:buAutoNum type="arabicPeriod"/>
              <a:tabLst>
                <a:tab pos="408295"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Bare-metal programming</a:t>
            </a:r>
            <a:endParaRPr lang="en-US" sz="3200" b="1" spc="-5" dirty="0">
              <a:solidFill>
                <a:srgbClr val="A6A6A6"/>
              </a:solidFill>
              <a:latin typeface="Arial"/>
              <a:cs typeface="Arial"/>
            </a:endParaRPr>
          </a:p>
          <a:p>
            <a:pPr marL="407024" indent="-394961">
              <a:spcBef>
                <a:spcPts val="340"/>
              </a:spcBef>
              <a:buFontTx/>
              <a:buAutoNum type="arabicPeriod"/>
              <a:tabLst>
                <a:tab pos="407660" algn="l"/>
              </a:tabLst>
            </a:pPr>
            <a:r>
              <a:rPr lang="en-US" sz="3200" b="1" spc="-5" dirty="0">
                <a:solidFill>
                  <a:srgbClr val="A6A6A6"/>
                </a:solidFill>
                <a:latin typeface="Arial"/>
                <a:cs typeface="Arial"/>
              </a:rPr>
              <a:t> Exercise1  </a:t>
            </a:r>
          </a:p>
          <a:p>
            <a:pPr marL="526402" indent="-514338">
              <a:spcBef>
                <a:spcPts val="440"/>
              </a:spcBef>
              <a:buFontTx/>
              <a:buAutoNum type="arabicPeriod"/>
              <a:tabLst>
                <a:tab pos="408295" algn="l"/>
              </a:tabLst>
            </a:pPr>
            <a:r>
              <a:rPr lang="en-US" altLang="ko-KR" sz="3200" b="1" spc="-5" dirty="0">
                <a:solidFill>
                  <a:srgbClr val="A6A6A6"/>
                </a:solidFill>
                <a:latin typeface="Arial"/>
                <a:cs typeface="Arial"/>
              </a:rPr>
              <a:t>Exercise2</a:t>
            </a:r>
          </a:p>
          <a:p>
            <a:pPr marL="407024" indent="-394961">
              <a:spcBef>
                <a:spcPts val="340"/>
              </a:spcBef>
              <a:buFontTx/>
              <a:buAutoNum type="arabicPeriod"/>
              <a:tabLst>
                <a:tab pos="407660" algn="l"/>
              </a:tabLst>
            </a:pPr>
            <a:r>
              <a:rPr lang="en-US" altLang="ko-KR" sz="3200" b="1" spc="-5" dirty="0">
                <a:solidFill>
                  <a:srgbClr val="A6A6A6"/>
                </a:solidFill>
                <a:latin typeface="Arial"/>
                <a:cs typeface="Arial"/>
              </a:rPr>
              <a:t> Exercise3</a:t>
            </a:r>
          </a:p>
          <a:p>
            <a:pPr marL="526402" indent="-514338">
              <a:spcBef>
                <a:spcPts val="440"/>
              </a:spcBef>
              <a:buFontTx/>
              <a:buAutoNum type="arabicPeriod"/>
              <a:tabLst>
                <a:tab pos="408295" algn="l"/>
              </a:tabLst>
            </a:pPr>
            <a:r>
              <a:rPr lang="en-US" sz="3200" b="1" spc="-5" dirty="0">
                <a:latin typeface="Arial"/>
                <a:cs typeface="Arial"/>
              </a:rPr>
              <a:t>Assignment</a:t>
            </a:r>
          </a:p>
        </p:txBody>
      </p:sp>
    </p:spTree>
    <p:extLst>
      <p:ext uri="{BB962C8B-B14F-4D97-AF65-F5344CB8AC3E}">
        <p14:creationId xmlns:p14="http://schemas.microsoft.com/office/powerpoint/2010/main" val="2239774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75865" y="142205"/>
            <a:ext cx="7772400" cy="1011237"/>
          </a:xfrm>
        </p:spPr>
        <p:txBody>
          <a:bodyPr>
            <a:normAutofit/>
          </a:bodyPr>
          <a:lstStyle/>
          <a:p>
            <a:r>
              <a:rPr lang="en-US" altLang="ko-KR" sz="3600" dirty="0"/>
              <a:t>Agenda</a:t>
            </a:r>
            <a:endParaRPr lang="ko-KR" altLang="en-US" sz="3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2</a:t>
            </a:fld>
            <a:endParaRPr lang="ko-KR" altLang="en-US">
              <a:solidFill>
                <a:prstClr val="black"/>
              </a:solidFill>
              <a:latin typeface="Trebuchet MS" panose="020B0603020202020204"/>
              <a:ea typeface="HY그래픽M" panose="02030600000101010101" pitchFamily="18" charset="-127"/>
            </a:endParaRPr>
          </a:p>
        </p:txBody>
      </p:sp>
      <p:sp>
        <p:nvSpPr>
          <p:cNvPr id="9" name="object 2">
            <a:extLst>
              <a:ext uri="{FF2B5EF4-FFF2-40B4-BE49-F238E27FC236}">
                <a16:creationId xmlns:a16="http://schemas.microsoft.com/office/drawing/2014/main" id="{8E3ED969-25B3-BD79-54B6-CB6B1576D5E4}"/>
              </a:ext>
            </a:extLst>
          </p:cNvPr>
          <p:cNvSpPr txBox="1"/>
          <p:nvPr/>
        </p:nvSpPr>
        <p:spPr>
          <a:xfrm>
            <a:off x="875865" y="1385888"/>
            <a:ext cx="10595078" cy="2685351"/>
          </a:xfrm>
          <a:prstGeom prst="rect">
            <a:avLst/>
          </a:prstGeom>
        </p:spPr>
        <p:txBody>
          <a:bodyPr vert="horz" wrap="square" lIns="0" tIns="55880" rIns="0" bIns="0" rtlCol="0">
            <a:spAutoFit/>
          </a:bodyPr>
          <a:lstStyle/>
          <a:p>
            <a:pPr marL="407660" indent="-395595">
              <a:spcBef>
                <a:spcPts val="440"/>
              </a:spcBef>
              <a:buFontTx/>
              <a:buAutoNum type="arabicPeriod"/>
              <a:tabLst>
                <a:tab pos="408295" algn="l"/>
              </a:tabLst>
            </a:pPr>
            <a:r>
              <a:rPr lang="en-US" sz="3200" b="1" spc="-5" dirty="0">
                <a:latin typeface="Arial"/>
                <a:cs typeface="Arial"/>
              </a:rPr>
              <a:t> </a:t>
            </a:r>
            <a:r>
              <a:rPr lang="en-US" altLang="ko-KR" sz="3200" b="1" spc="-5" dirty="0">
                <a:latin typeface="Arial"/>
                <a:cs typeface="Arial"/>
              </a:rPr>
              <a:t>Bare-metal C programming</a:t>
            </a:r>
            <a:endParaRPr lang="en-US" sz="3200" b="1" spc="-5" dirty="0">
              <a:latin typeface="Arial"/>
              <a:cs typeface="Arial"/>
            </a:endParaRPr>
          </a:p>
          <a:p>
            <a:pPr marL="526402" indent="-514338">
              <a:spcBef>
                <a:spcPts val="440"/>
              </a:spcBef>
              <a:buFontTx/>
              <a:buAutoNum type="arabicPeriod"/>
              <a:tabLst>
                <a:tab pos="408295" algn="l"/>
              </a:tabLst>
            </a:pPr>
            <a:r>
              <a:rPr lang="en-US" sz="3200" b="1" spc="-5" dirty="0">
                <a:solidFill>
                  <a:schemeClr val="bg2">
                    <a:lumMod val="75000"/>
                  </a:schemeClr>
                </a:solidFill>
                <a:latin typeface="Arial"/>
                <a:cs typeface="Arial"/>
              </a:rPr>
              <a:t>Exercise1  </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Exercise2 </a:t>
            </a:r>
          </a:p>
          <a:p>
            <a:pPr marL="407024" indent="-394961">
              <a:spcBef>
                <a:spcPts val="340"/>
              </a:spcBef>
              <a:buFontTx/>
              <a:buAutoNum type="arabicPeriod"/>
              <a:tabLst>
                <a:tab pos="407660" algn="l"/>
              </a:tabLst>
            </a:pPr>
            <a:r>
              <a:rPr lang="en-US" altLang="ko-KR" sz="3200" b="1" spc="-5" dirty="0">
                <a:solidFill>
                  <a:srgbClr val="A6A6A6"/>
                </a:solidFill>
                <a:latin typeface="Arial"/>
                <a:cs typeface="Arial"/>
              </a:rPr>
              <a:t> Exercise3 </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Assignment</a:t>
            </a:r>
          </a:p>
        </p:txBody>
      </p:sp>
    </p:spTree>
    <p:extLst>
      <p:ext uri="{BB962C8B-B14F-4D97-AF65-F5344CB8AC3E}">
        <p14:creationId xmlns:p14="http://schemas.microsoft.com/office/powerpoint/2010/main" val="406213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63DFA5-1DBD-A4B8-4939-937963BBD133}"/>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1DB47C98-FF71-4352-2393-49147AFB036A}"/>
              </a:ext>
            </a:extLst>
          </p:cNvPr>
          <p:cNvSpPr>
            <a:spLocks noGrp="1"/>
          </p:cNvSpPr>
          <p:nvPr>
            <p:ph type="title"/>
          </p:nvPr>
        </p:nvSpPr>
        <p:spPr/>
        <p:txBody>
          <a:bodyPr/>
          <a:lstStyle/>
          <a:p>
            <a:r>
              <a:rPr lang="en-US" altLang="ko-KR" dirty="0"/>
              <a:t>Assignment</a:t>
            </a:r>
            <a:endParaRPr lang="ko-KR" altLang="en-US" dirty="0"/>
          </a:p>
        </p:txBody>
      </p:sp>
      <p:sp>
        <p:nvSpPr>
          <p:cNvPr id="2" name="내용 개체 틀 1">
            <a:extLst>
              <a:ext uri="{FF2B5EF4-FFF2-40B4-BE49-F238E27FC236}">
                <a16:creationId xmlns:a16="http://schemas.microsoft.com/office/drawing/2014/main" id="{1791911E-437A-4D27-83A9-76AD77969A79}"/>
              </a:ext>
            </a:extLst>
          </p:cNvPr>
          <p:cNvSpPr>
            <a:spLocks noGrp="1"/>
          </p:cNvSpPr>
          <p:nvPr>
            <p:ph idx="1"/>
          </p:nvPr>
        </p:nvSpPr>
        <p:spPr>
          <a:xfrm>
            <a:off x="1202919" y="2011680"/>
            <a:ext cx="9784080" cy="4508066"/>
          </a:xfrm>
        </p:spPr>
        <p:txBody>
          <a:bodyPr>
            <a:normAutofit/>
          </a:bodyPr>
          <a:lstStyle/>
          <a:p>
            <a:r>
              <a:rPr lang="en-US" altLang="ko-KR" dirty="0">
                <a:latin typeface="Arial" panose="020B0604020202020204" pitchFamily="34" charset="0"/>
                <a:cs typeface="Arial" panose="020B0604020202020204" pitchFamily="34" charset="0"/>
              </a:rPr>
              <a:t>Write a bare-metal C program to change LED 1 and LED 2 for every  button 1  push event such as (LED1, LED2) = (0,1) </a:t>
            </a:r>
            <a:r>
              <a:rPr lang="en-US" altLang="ko-KR" dirty="0">
                <a:latin typeface="Arial" panose="020B0604020202020204" pitchFamily="34" charset="0"/>
                <a:cs typeface="Arial" panose="020B0604020202020204" pitchFamily="34" charset="0"/>
                <a:sym typeface="Wingdings" panose="05000000000000000000" pitchFamily="2" charset="2"/>
              </a:rPr>
              <a:t> (1,0)  (1,1)  (0,0)  (0,1)  …</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 </a:t>
            </a:r>
            <a:r>
              <a:rPr lang="en-US" altLang="ko-KR" sz="1200" dirty="0" err="1">
                <a:latin typeface="Arial" panose="020B0604020202020204" pitchFamily="34" charset="0"/>
                <a:cs typeface="Arial" panose="020B0604020202020204" pitchFamily="34" charset="0"/>
                <a:sym typeface="Wingdings" panose="05000000000000000000" pitchFamily="2" charset="2"/>
              </a:rPr>
              <a:t>init</a:t>
            </a:r>
            <a:r>
              <a:rPr lang="en-US" altLang="ko-KR" sz="1200" dirty="0">
                <a:latin typeface="Arial" panose="020B0604020202020204" pitchFamily="34" charset="0"/>
                <a:cs typeface="Arial" panose="020B0604020202020204" pitchFamily="34" charset="0"/>
                <a:sym typeface="Wingdings" panose="05000000000000000000" pitchFamily="2" charset="2"/>
              </a:rPr>
              <a:t>, unsigned 1 byte of memory -&gt; check docs to see if uint32_t is more efficient</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unsigned char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 0b00;</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 per-</a:t>
            </a:r>
            <a:r>
              <a:rPr lang="en-US" altLang="ko-KR" sz="1200" dirty="0" err="1">
                <a:latin typeface="Arial" panose="020B0604020202020204" pitchFamily="34" charset="0"/>
                <a:cs typeface="Arial" panose="020B0604020202020204" pitchFamily="34" charset="0"/>
                <a:sym typeface="Wingdings" panose="05000000000000000000" pitchFamily="2" charset="2"/>
              </a:rPr>
              <a:t>iter</a:t>
            </a:r>
            <a:r>
              <a:rPr lang="en-US" altLang="ko-KR" sz="1200" dirty="0">
                <a:latin typeface="Arial" panose="020B0604020202020204" pitchFamily="34" charset="0"/>
                <a:cs typeface="Arial" panose="020B0604020202020204" pitchFamily="34" charset="0"/>
                <a:sym typeface="Wingdings" panose="05000000000000000000" pitchFamily="2" charset="2"/>
              </a:rPr>
              <a:t>, add the value of 1, reset to 0b00 if over 0b11</a:t>
            </a:r>
          </a:p>
          <a:p>
            <a:pPr marL="0" indent="0">
              <a:buNone/>
            </a:pP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+ 1;</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if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&gt; 0b11) {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 0b00; }</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 match </a:t>
            </a:r>
            <a:r>
              <a:rPr lang="en-US" altLang="ko-KR" sz="1200" dirty="0" err="1">
                <a:latin typeface="Arial" panose="020B0604020202020204" pitchFamily="34" charset="0"/>
                <a:cs typeface="Arial" panose="020B0604020202020204" pitchFamily="34" charset="0"/>
                <a:sym typeface="Wingdings" panose="05000000000000000000" pitchFamily="2" charset="2"/>
              </a:rPr>
              <a:t>led_mask</a:t>
            </a:r>
            <a:r>
              <a:rPr lang="en-US" altLang="ko-KR" sz="1200" dirty="0">
                <a:latin typeface="Arial" panose="020B0604020202020204" pitchFamily="34" charset="0"/>
                <a:cs typeface="Arial" panose="020B0604020202020204" pitchFamily="34" charset="0"/>
                <a:sym typeface="Wingdings" panose="05000000000000000000" pitchFamily="2" charset="2"/>
              </a:rPr>
              <a:t> with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endParaRPr lang="en-US" altLang="ko-KR" sz="1200" dirty="0">
              <a:latin typeface="Arial" panose="020B0604020202020204" pitchFamily="34" charset="0"/>
              <a:cs typeface="Arial" panose="020B0604020202020204" pitchFamily="34" charset="0"/>
              <a:sym typeface="Wingdings" panose="05000000000000000000" pitchFamily="2" charset="2"/>
            </a:endParaRP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 LED1 = 0b0…01…0, LED2 = 0b0…10…0, &lt;&lt; 13 bits (LED_MASK_SHFT)</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LED_MASK = </a:t>
            </a:r>
            <a:r>
              <a:rPr lang="en-US" altLang="ko-KR" sz="1200" dirty="0" err="1">
                <a:latin typeface="Arial" panose="020B0604020202020204" pitchFamily="34" charset="0"/>
                <a:cs typeface="Arial" panose="020B0604020202020204" pitchFamily="34" charset="0"/>
                <a:sym typeface="Wingdings" panose="05000000000000000000" pitchFamily="2" charset="2"/>
              </a:rPr>
              <a:t>curr_led_state</a:t>
            </a:r>
            <a:r>
              <a:rPr lang="en-US" altLang="ko-KR" sz="1200" dirty="0">
                <a:latin typeface="Arial" panose="020B0604020202020204" pitchFamily="34" charset="0"/>
                <a:cs typeface="Arial" panose="020B0604020202020204" pitchFamily="34" charset="0"/>
                <a:sym typeface="Wingdings" panose="05000000000000000000" pitchFamily="2" charset="2"/>
              </a:rPr>
              <a:t> &lt;&lt; LED_MASK_SHFT;</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 write to </a:t>
            </a:r>
            <a:r>
              <a:rPr lang="en-US" altLang="ko-KR" sz="1200" dirty="0" err="1">
                <a:latin typeface="Arial" panose="020B0604020202020204" pitchFamily="34" charset="0"/>
                <a:cs typeface="Arial" panose="020B0604020202020204" pitchFamily="34" charset="0"/>
                <a:sym typeface="Wingdings" panose="05000000000000000000" pitchFamily="2" charset="2"/>
              </a:rPr>
              <a:t>outclr</a:t>
            </a:r>
            <a:r>
              <a:rPr lang="en-US" altLang="ko-KR" sz="1200" dirty="0">
                <a:latin typeface="Arial" panose="020B0604020202020204" pitchFamily="34" charset="0"/>
                <a:cs typeface="Arial" panose="020B0604020202020204" pitchFamily="34" charset="0"/>
                <a:sym typeface="Wingdings" panose="05000000000000000000" pitchFamily="2" charset="2"/>
              </a:rPr>
              <a:t> – 1 must be on</a:t>
            </a:r>
          </a:p>
          <a:p>
            <a:pPr marL="0" indent="0">
              <a:buNone/>
            </a:pPr>
            <a:r>
              <a:rPr lang="en-US" altLang="ko-KR" sz="1200" dirty="0">
                <a:latin typeface="Arial" panose="020B0604020202020204" pitchFamily="34" charset="0"/>
                <a:cs typeface="Arial" panose="020B0604020202020204" pitchFamily="34" charset="0"/>
                <a:sym typeface="Wingdings" panose="05000000000000000000" pitchFamily="2" charset="2"/>
              </a:rPr>
              <a:t>*</a:t>
            </a:r>
            <a:r>
              <a:rPr lang="en-US" altLang="ko-KR" sz="1200" dirty="0" err="1">
                <a:latin typeface="Arial" panose="020B0604020202020204" pitchFamily="34" charset="0"/>
                <a:cs typeface="Arial" panose="020B0604020202020204" pitchFamily="34" charset="0"/>
                <a:sym typeface="Wingdings" panose="05000000000000000000" pitchFamily="2" charset="2"/>
              </a:rPr>
              <a:t>outclr_reg</a:t>
            </a:r>
            <a:r>
              <a:rPr lang="en-US" altLang="ko-KR" sz="1200" dirty="0">
                <a:latin typeface="Arial" panose="020B0604020202020204" pitchFamily="34" charset="0"/>
                <a:cs typeface="Arial" panose="020B0604020202020204" pitchFamily="34" charset="0"/>
                <a:sym typeface="Wingdings" panose="05000000000000000000" pitchFamily="2" charset="2"/>
              </a:rPr>
              <a:t> = LED_MASK;</a:t>
            </a:r>
          </a:p>
        </p:txBody>
      </p:sp>
      <p:sp>
        <p:nvSpPr>
          <p:cNvPr id="4" name="슬라이드 번호 개체 틀 3">
            <a:extLst>
              <a:ext uri="{FF2B5EF4-FFF2-40B4-BE49-F238E27FC236}">
                <a16:creationId xmlns:a16="http://schemas.microsoft.com/office/drawing/2014/main" id="{57AB49FE-E774-EA56-A819-E8930822F206}"/>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20</a:t>
            </a:fld>
            <a:endParaRPr lang="ko-KR" altLang="en-US">
              <a:solidFill>
                <a:prstClr val="black"/>
              </a:solidFill>
              <a:latin typeface="Trebuchet MS" panose="020B0603020202020204"/>
              <a:ea typeface="HY그래픽M" panose="02030600000101010101" pitchFamily="18" charset="-127"/>
            </a:endParaRPr>
          </a:p>
        </p:txBody>
      </p:sp>
    </p:spTree>
    <p:extLst>
      <p:ext uri="{BB962C8B-B14F-4D97-AF65-F5344CB8AC3E}">
        <p14:creationId xmlns:p14="http://schemas.microsoft.com/office/powerpoint/2010/main" val="3198178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01054" y="232245"/>
            <a:ext cx="10921951" cy="1011237"/>
          </a:xfrm>
        </p:spPr>
        <p:txBody>
          <a:bodyPr>
            <a:normAutofit/>
          </a:bodyPr>
          <a:lstStyle/>
          <a:p>
            <a:r>
              <a:rPr lang="en-US" altLang="ko-KR" sz="3200" cap="none" dirty="0"/>
              <a:t>What is Bare-Metal Programming ?</a:t>
            </a:r>
            <a:endParaRPr lang="ko-KR" altLang="en-US" sz="3200" cap="none" dirty="0"/>
          </a:p>
        </p:txBody>
      </p:sp>
      <p:sp>
        <p:nvSpPr>
          <p:cNvPr id="2" name="내용 개체 틀 1">
            <a:extLst>
              <a:ext uri="{FF2B5EF4-FFF2-40B4-BE49-F238E27FC236}">
                <a16:creationId xmlns:a16="http://schemas.microsoft.com/office/drawing/2014/main" id="{D278E32A-614B-4BD9-BDFC-7E47C656EFE4}"/>
              </a:ext>
            </a:extLst>
          </p:cNvPr>
          <p:cNvSpPr>
            <a:spLocks noGrp="1"/>
          </p:cNvSpPr>
          <p:nvPr>
            <p:ph idx="1"/>
          </p:nvPr>
        </p:nvSpPr>
        <p:spPr>
          <a:xfrm>
            <a:off x="662529" y="1534576"/>
            <a:ext cx="10653998" cy="4064558"/>
          </a:xfrm>
        </p:spPr>
        <p:txBody>
          <a:bodyPr>
            <a:normAutofit/>
          </a:bodyPr>
          <a:lstStyle/>
          <a:p>
            <a:r>
              <a:rPr lang="en-US" altLang="ko-KR" sz="2800" dirty="0"/>
              <a:t>A Bare Metal embedded system is one where the application software runs directly on the hardware </a:t>
            </a:r>
            <a:r>
              <a:rPr lang="en-US" altLang="ko-KR" sz="2800" u="sng" dirty="0"/>
              <a:t>without the use of an operating system</a:t>
            </a:r>
            <a:r>
              <a:rPr lang="en-US" altLang="ko-KR" sz="2800" dirty="0"/>
              <a:t>. </a:t>
            </a:r>
          </a:p>
          <a:p>
            <a:pPr lvl="1"/>
            <a:r>
              <a:rPr lang="en-US" altLang="ko-KR" sz="2600" dirty="0"/>
              <a:t>Developers have full control over the hardware resources and </a:t>
            </a:r>
          </a:p>
          <a:p>
            <a:pPr lvl="1"/>
            <a:r>
              <a:rPr lang="en-US" altLang="ko-KR" sz="2600" dirty="0"/>
              <a:t>must manage all aspects of the system themselves.</a:t>
            </a:r>
            <a:endParaRPr lang="ko-KR" altLang="en-US" sz="2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3</a:t>
            </a:fld>
            <a:endParaRPr lang="ko-KR" altLang="en-US">
              <a:solidFill>
                <a:prstClr val="black"/>
              </a:solidFill>
              <a:latin typeface="Trebuchet MS" panose="020B0603020202020204"/>
              <a:ea typeface="HY그래픽M" panose="02030600000101010101" pitchFamily="18" charset="-127"/>
            </a:endParaRPr>
          </a:p>
        </p:txBody>
      </p:sp>
    </p:spTree>
    <p:extLst>
      <p:ext uri="{BB962C8B-B14F-4D97-AF65-F5344CB8AC3E}">
        <p14:creationId xmlns:p14="http://schemas.microsoft.com/office/powerpoint/2010/main" val="1119966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3A42C0-012F-4BD8-9DD7-474B53D4A2CE}"/>
              </a:ext>
            </a:extLst>
          </p:cNvPr>
          <p:cNvSpPr>
            <a:spLocks noGrp="1"/>
          </p:cNvSpPr>
          <p:nvPr>
            <p:ph type="title"/>
          </p:nvPr>
        </p:nvSpPr>
        <p:spPr>
          <a:xfrm>
            <a:off x="1202919" y="284176"/>
            <a:ext cx="9784080" cy="693286"/>
          </a:xfrm>
        </p:spPr>
        <p:txBody>
          <a:bodyPr/>
          <a:lstStyle/>
          <a:p>
            <a:r>
              <a:rPr lang="en-US" altLang="ko-KR" dirty="0"/>
              <a:t>in-line assembly</a:t>
            </a:r>
            <a:endParaRPr lang="ko-KR" altLang="en-US" dirty="0"/>
          </a:p>
        </p:txBody>
      </p:sp>
      <p:sp>
        <p:nvSpPr>
          <p:cNvPr id="3" name="내용 개체 틀 2">
            <a:extLst>
              <a:ext uri="{FF2B5EF4-FFF2-40B4-BE49-F238E27FC236}">
                <a16:creationId xmlns:a16="http://schemas.microsoft.com/office/drawing/2014/main" id="{2DEAC498-C0C5-4B12-92B6-14D218694529}"/>
              </a:ext>
            </a:extLst>
          </p:cNvPr>
          <p:cNvSpPr>
            <a:spLocks noGrp="1"/>
          </p:cNvSpPr>
          <p:nvPr>
            <p:ph idx="1"/>
          </p:nvPr>
        </p:nvSpPr>
        <p:spPr>
          <a:xfrm>
            <a:off x="353291" y="1481742"/>
            <a:ext cx="8200438" cy="5092081"/>
          </a:xfrm>
        </p:spPr>
        <p:txBody>
          <a:bodyPr>
            <a:normAutofit fontScale="92500" lnSpcReduction="10000"/>
          </a:bodyPr>
          <a:lstStyle/>
          <a:p>
            <a:r>
              <a:rPr lang="en-US" altLang="ko-KR" dirty="0"/>
              <a:t>Embed assembly language code into C programs. </a:t>
            </a:r>
          </a:p>
          <a:p>
            <a:r>
              <a:rPr lang="en-US" altLang="ko-KR" dirty="0"/>
              <a:t>May be used for manually optimizing time critical parts of the software </a:t>
            </a:r>
          </a:p>
          <a:p>
            <a:r>
              <a:rPr lang="en-US" altLang="ko-KR" dirty="0"/>
              <a:t>or to use specific processor instruction, which are not available in the C language</a:t>
            </a:r>
          </a:p>
          <a:p>
            <a:r>
              <a:rPr lang="en-US" altLang="ko-KR" sz="2400" dirty="0"/>
              <a:t>Syntax in ARMCC:</a:t>
            </a:r>
          </a:p>
          <a:p>
            <a:pPr marL="0" indent="0">
              <a:buNone/>
            </a:pPr>
            <a:r>
              <a:rPr lang="en-US" altLang="ko-KR" sz="2400" dirty="0"/>
              <a:t>     __</a:t>
            </a:r>
            <a:r>
              <a:rPr lang="en-US" altLang="ko-KR" sz="2400" dirty="0" err="1"/>
              <a:t>asm</a:t>
            </a:r>
            <a:r>
              <a:rPr lang="en-US" altLang="ko-KR" sz="2400" dirty="0"/>
              <a:t> [volatile]  (       assembly code in double quote   )</a:t>
            </a:r>
          </a:p>
          <a:p>
            <a:pPr marL="0" indent="0">
              <a:buNone/>
            </a:pPr>
            <a:r>
              <a:rPr lang="en-US" altLang="ko-KR" sz="2400" dirty="0"/>
              <a:t>     __</a:t>
            </a:r>
            <a:r>
              <a:rPr lang="en-US" altLang="ko-KR" sz="2400" dirty="0" err="1"/>
              <a:t>asm</a:t>
            </a:r>
            <a:r>
              <a:rPr lang="en-US" altLang="ko-KR" sz="2400" dirty="0"/>
              <a:t> volatile ( “ADD R1,R2,R3”);   </a:t>
            </a:r>
          </a:p>
          <a:p>
            <a:pPr lvl="1">
              <a:lnSpc>
                <a:spcPct val="120000"/>
              </a:lnSpc>
            </a:pPr>
            <a:r>
              <a:rPr lang="en-US" altLang="ko-KR" sz="2200" dirty="0"/>
              <a:t>  The </a:t>
            </a:r>
            <a:r>
              <a:rPr lang="en-US" altLang="ko-KR" sz="2200" b="1" dirty="0"/>
              <a:t>volatile</a:t>
            </a:r>
            <a:r>
              <a:rPr lang="en-US" altLang="ko-KR" sz="2200" dirty="0"/>
              <a:t> qualifier </a:t>
            </a:r>
            <a:r>
              <a:rPr lang="en-US" altLang="ko-KR" sz="2200" u="sng" dirty="0"/>
              <a:t>disables certain compiler optimizations</a:t>
            </a:r>
            <a:r>
              <a:rPr lang="en-US" altLang="ko-KR" sz="2200" dirty="0"/>
              <a:t>, which might otherwise lead to the compiler removing the code block. </a:t>
            </a:r>
          </a:p>
          <a:p>
            <a:pPr lvl="1">
              <a:lnSpc>
                <a:spcPct val="120000"/>
              </a:lnSpc>
            </a:pPr>
            <a:r>
              <a:rPr lang="en-US" altLang="ko-KR" sz="2200" dirty="0"/>
              <a:t>  The </a:t>
            </a:r>
            <a:r>
              <a:rPr lang="en-US" altLang="ko-KR" sz="2200" b="1" dirty="0"/>
              <a:t>volatile</a:t>
            </a:r>
            <a:r>
              <a:rPr lang="en-US" altLang="ko-KR" sz="2200" dirty="0"/>
              <a:t> qualifier is optional, but you should consider using it around your assembly code blocks to ensure the compiler does not remove them when compiling with -O1 or higher</a:t>
            </a:r>
          </a:p>
          <a:p>
            <a:pPr lvl="1"/>
            <a:r>
              <a:rPr lang="en-US" altLang="ko-KR" sz="2200" dirty="0"/>
              <a:t>Multiple Instructions within a  __</a:t>
            </a:r>
            <a:r>
              <a:rPr lang="en-US" altLang="ko-KR" sz="2200" dirty="0" err="1"/>
              <a:t>asm</a:t>
            </a:r>
            <a:endParaRPr lang="en-US" altLang="ko-KR" sz="2200" dirty="0"/>
          </a:p>
          <a:p>
            <a:endParaRPr lang="ko-KR" altLang="en-US" dirty="0"/>
          </a:p>
        </p:txBody>
      </p:sp>
      <p:sp>
        <p:nvSpPr>
          <p:cNvPr id="4" name="슬라이드 번호 개체 틀 3">
            <a:extLst>
              <a:ext uri="{FF2B5EF4-FFF2-40B4-BE49-F238E27FC236}">
                <a16:creationId xmlns:a16="http://schemas.microsoft.com/office/drawing/2014/main" id="{EF30A550-DAA5-494B-B4B6-42BF8288BAFC}"/>
              </a:ext>
            </a:extLst>
          </p:cNvPr>
          <p:cNvSpPr>
            <a:spLocks noGrp="1"/>
          </p:cNvSpPr>
          <p:nvPr>
            <p:ph type="sldNum" sz="quarter" idx="12"/>
          </p:nvPr>
        </p:nvSpPr>
        <p:spPr/>
        <p:txBody>
          <a:bodyPr/>
          <a:lstStyle/>
          <a:p>
            <a:pPr>
              <a:defRPr/>
            </a:pPr>
            <a:fld id="{CC97683C-4E8F-4169-8AF5-C7FB94C4FFF7}" type="slidenum">
              <a:rPr lang="en-US" altLang="ko-KR" smtClean="0"/>
              <a:pPr>
                <a:defRPr/>
              </a:pPr>
              <a:t>4</a:t>
            </a:fld>
            <a:endParaRPr lang="ko-KR" altLang="en-US"/>
          </a:p>
        </p:txBody>
      </p:sp>
      <p:sp>
        <p:nvSpPr>
          <p:cNvPr id="6" name="직사각형 5">
            <a:extLst>
              <a:ext uri="{FF2B5EF4-FFF2-40B4-BE49-F238E27FC236}">
                <a16:creationId xmlns:a16="http://schemas.microsoft.com/office/drawing/2014/main" id="{113E42AD-9F7F-4009-B443-86B6C746CAB2}"/>
              </a:ext>
            </a:extLst>
          </p:cNvPr>
          <p:cNvSpPr/>
          <p:nvPr/>
        </p:nvSpPr>
        <p:spPr>
          <a:xfrm>
            <a:off x="8911937" y="3809617"/>
            <a:ext cx="3051463" cy="2862322"/>
          </a:xfrm>
          <a:prstGeom prst="rect">
            <a:avLst/>
          </a:prstGeom>
          <a:solidFill>
            <a:schemeClr val="bg1"/>
          </a:solidFill>
          <a:ln>
            <a:solidFill>
              <a:schemeClr val="tx1"/>
            </a:solidFill>
          </a:ln>
        </p:spPr>
        <p:txBody>
          <a:bodyPr wrap="square">
            <a:spAutoFit/>
          </a:bodyPr>
          <a:lstStyle/>
          <a:p>
            <a:r>
              <a:rPr lang="en-US" altLang="ko-KR" dirty="0"/>
              <a:t>void Function(void)</a:t>
            </a:r>
          </a:p>
          <a:p>
            <a:r>
              <a:rPr lang="en-US" altLang="ko-KR" dirty="0"/>
              <a:t>{</a:t>
            </a:r>
          </a:p>
          <a:p>
            <a:r>
              <a:rPr lang="en-US" altLang="ko-KR" dirty="0"/>
              <a:t>  __</a:t>
            </a:r>
            <a:r>
              <a:rPr lang="en-US" altLang="ko-KR" dirty="0" err="1"/>
              <a:t>asm</a:t>
            </a:r>
            <a:r>
              <a:rPr lang="en-US" altLang="ko-KR" dirty="0"/>
              <a:t> (</a:t>
            </a:r>
          </a:p>
          <a:p>
            <a:r>
              <a:rPr lang="en-US" altLang="ko-KR" dirty="0"/>
              <a:t>    "TST LR, #0x40\n\t"</a:t>
            </a:r>
          </a:p>
          <a:p>
            <a:r>
              <a:rPr lang="en-US" altLang="ko-KR" dirty="0"/>
              <a:t>    "BEQ </a:t>
            </a:r>
            <a:r>
              <a:rPr lang="en-US" altLang="ko-KR" dirty="0" err="1"/>
              <a:t>from_nonsecure</a:t>
            </a:r>
            <a:r>
              <a:rPr lang="en-US" altLang="ko-KR" dirty="0"/>
              <a:t>\n\t"</a:t>
            </a:r>
          </a:p>
          <a:p>
            <a:r>
              <a:rPr lang="en-US" altLang="ko-KR" dirty="0"/>
              <a:t>    "</a:t>
            </a:r>
            <a:r>
              <a:rPr lang="en-US" altLang="ko-KR" dirty="0" err="1"/>
              <a:t>from_secure</a:t>
            </a:r>
            <a:r>
              <a:rPr lang="en-US" altLang="ko-KR" dirty="0"/>
              <a:t>:\n\t"</a:t>
            </a:r>
          </a:p>
          <a:p>
            <a:r>
              <a:rPr lang="en-US" altLang="ko-KR" dirty="0"/>
              <a:t>    "TST LR, #0x04\n\t"</a:t>
            </a:r>
          </a:p>
          <a:p>
            <a:r>
              <a:rPr lang="en-US" altLang="ko-KR" dirty="0"/>
              <a:t>    "ITE EQ\n\t"</a:t>
            </a:r>
          </a:p>
          <a:p>
            <a:r>
              <a:rPr lang="en-US" altLang="ko-KR" dirty="0"/>
              <a:t>    "MRSEQ R0, MSP\n\t“);</a:t>
            </a:r>
          </a:p>
          <a:p>
            <a:r>
              <a:rPr lang="en-US" altLang="ko-KR" dirty="0"/>
              <a:t>}</a:t>
            </a:r>
            <a:endParaRPr lang="ko-KR" altLang="en-US" dirty="0"/>
          </a:p>
        </p:txBody>
      </p:sp>
      <p:sp>
        <p:nvSpPr>
          <p:cNvPr id="7" name="화살표: 오른쪽 6">
            <a:extLst>
              <a:ext uri="{FF2B5EF4-FFF2-40B4-BE49-F238E27FC236}">
                <a16:creationId xmlns:a16="http://schemas.microsoft.com/office/drawing/2014/main" id="{A80C70C5-78A1-415E-AD7A-675FA21158D3}"/>
              </a:ext>
            </a:extLst>
          </p:cNvPr>
          <p:cNvSpPr/>
          <p:nvPr/>
        </p:nvSpPr>
        <p:spPr>
          <a:xfrm>
            <a:off x="5652655" y="6078682"/>
            <a:ext cx="3158836" cy="3441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669536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08B43E-A680-4184-8847-26C708039867}"/>
              </a:ext>
            </a:extLst>
          </p:cNvPr>
          <p:cNvSpPr>
            <a:spLocks noGrp="1"/>
          </p:cNvSpPr>
          <p:nvPr>
            <p:ph type="title"/>
          </p:nvPr>
        </p:nvSpPr>
        <p:spPr>
          <a:xfrm>
            <a:off x="1202919" y="284176"/>
            <a:ext cx="9784080" cy="806869"/>
          </a:xfrm>
        </p:spPr>
        <p:txBody>
          <a:bodyPr/>
          <a:lstStyle/>
          <a:p>
            <a:r>
              <a:rPr lang="en-US" altLang="ko-KR" dirty="0"/>
              <a:t>volatile</a:t>
            </a:r>
            <a:endParaRPr lang="ko-KR" altLang="en-US" dirty="0"/>
          </a:p>
        </p:txBody>
      </p:sp>
      <p:sp>
        <p:nvSpPr>
          <p:cNvPr id="4" name="슬라이드 번호 개체 틀 3">
            <a:extLst>
              <a:ext uri="{FF2B5EF4-FFF2-40B4-BE49-F238E27FC236}">
                <a16:creationId xmlns:a16="http://schemas.microsoft.com/office/drawing/2014/main" id="{1E324155-B098-4598-868F-AB97A19ED613}"/>
              </a:ext>
            </a:extLst>
          </p:cNvPr>
          <p:cNvSpPr>
            <a:spLocks noGrp="1"/>
          </p:cNvSpPr>
          <p:nvPr>
            <p:ph type="sldNum" sz="quarter" idx="12"/>
          </p:nvPr>
        </p:nvSpPr>
        <p:spPr/>
        <p:txBody>
          <a:bodyPr/>
          <a:lstStyle/>
          <a:p>
            <a:pPr>
              <a:defRPr/>
            </a:pPr>
            <a:fld id="{CC97683C-4E8F-4169-8AF5-C7FB94C4FFF7}" type="slidenum">
              <a:rPr lang="en-US" altLang="ko-KR" smtClean="0"/>
              <a:pPr>
                <a:defRPr/>
              </a:pPr>
              <a:t>5</a:t>
            </a:fld>
            <a:endParaRPr lang="ko-KR" altLang="en-US"/>
          </a:p>
        </p:txBody>
      </p:sp>
      <p:sp>
        <p:nvSpPr>
          <p:cNvPr id="7" name="내용 개체 틀 6">
            <a:extLst>
              <a:ext uri="{FF2B5EF4-FFF2-40B4-BE49-F238E27FC236}">
                <a16:creationId xmlns:a16="http://schemas.microsoft.com/office/drawing/2014/main" id="{9066637F-F071-4684-8855-FFE76C60FD78}"/>
              </a:ext>
            </a:extLst>
          </p:cNvPr>
          <p:cNvSpPr>
            <a:spLocks noGrp="1"/>
          </p:cNvSpPr>
          <p:nvPr>
            <p:ph idx="1"/>
          </p:nvPr>
        </p:nvSpPr>
        <p:spPr>
          <a:xfrm>
            <a:off x="995101" y="1653829"/>
            <a:ext cx="9784080" cy="4206240"/>
          </a:xfrm>
        </p:spPr>
        <p:txBody>
          <a:bodyPr>
            <a:normAutofit/>
          </a:bodyPr>
          <a:lstStyle/>
          <a:p>
            <a:r>
              <a:rPr lang="en-US" altLang="ko-KR" sz="1600" dirty="0"/>
              <a:t>C Keyword “volatile” </a:t>
            </a:r>
          </a:p>
          <a:p>
            <a:r>
              <a:rPr lang="en-US" altLang="ko-KR" sz="1600" dirty="0"/>
              <a:t>The declaration of a variable as volatile tells the compiler that </a:t>
            </a:r>
            <a:r>
              <a:rPr lang="en-US" altLang="ko-KR" sz="1600" u="sng" dirty="0"/>
              <a:t>the variable can be modified at any time externally to the implementation</a:t>
            </a:r>
            <a:r>
              <a:rPr lang="en-US" altLang="ko-KR" sz="1600" dirty="0"/>
              <a:t>, for example, by the operating system, by another thread of execution such as an interrupt routine or signal handler, or by hardware.</a:t>
            </a:r>
          </a:p>
          <a:p>
            <a:r>
              <a:rPr lang="en-US" altLang="ko-KR" sz="1600" dirty="0"/>
              <a:t>To avoid optimization problems caused by changes to program state external to the implementation, you must declare variables as volatile whenever their values can change unexpectedly in ways unknown to the implementation.</a:t>
            </a:r>
          </a:p>
          <a:p>
            <a:r>
              <a:rPr lang="en-US" altLang="ko-KR" sz="1600" dirty="0"/>
              <a:t>In practice, you must declare a variable as volatile whenever you are:</a:t>
            </a:r>
          </a:p>
          <a:p>
            <a:pPr lvl="1"/>
            <a:r>
              <a:rPr lang="en-US" altLang="ko-KR" sz="1800" i="1" dirty="0"/>
              <a:t>Accessing memory-mapped peripherals.</a:t>
            </a:r>
          </a:p>
          <a:p>
            <a:pPr lvl="1"/>
            <a:r>
              <a:rPr lang="en-US" altLang="ko-KR" sz="1800" i="1" dirty="0"/>
              <a:t>Sharing global variables between multiple threads.</a:t>
            </a:r>
          </a:p>
          <a:p>
            <a:pPr lvl="1"/>
            <a:r>
              <a:rPr lang="en-US" altLang="ko-KR" sz="1800" i="1" dirty="0"/>
              <a:t>Accessing global variables in an interrupt routine or signal handler.</a:t>
            </a:r>
          </a:p>
          <a:p>
            <a:r>
              <a:rPr lang="en-US" altLang="ko-KR" sz="1800" b="1" dirty="0"/>
              <a:t>The compiler does not optimize the variables you have declared as volatile.</a:t>
            </a:r>
            <a:endParaRPr lang="ko-KR" altLang="en-US" sz="1800" b="1" dirty="0"/>
          </a:p>
        </p:txBody>
      </p:sp>
    </p:spTree>
    <p:extLst>
      <p:ext uri="{BB962C8B-B14F-4D97-AF65-F5344CB8AC3E}">
        <p14:creationId xmlns:p14="http://schemas.microsoft.com/office/powerpoint/2010/main" val="231526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1FE1D528-B0F1-4FF5-A34B-E46789072968}"/>
              </a:ext>
            </a:extLst>
          </p:cNvPr>
          <p:cNvSpPr>
            <a:spLocks noGrp="1"/>
          </p:cNvSpPr>
          <p:nvPr>
            <p:ph type="title"/>
          </p:nvPr>
        </p:nvSpPr>
        <p:spPr>
          <a:xfrm>
            <a:off x="875865" y="142205"/>
            <a:ext cx="7772400" cy="1011237"/>
          </a:xfrm>
        </p:spPr>
        <p:txBody>
          <a:bodyPr>
            <a:normAutofit/>
          </a:bodyPr>
          <a:lstStyle/>
          <a:p>
            <a:r>
              <a:rPr lang="en-US" altLang="ko-KR" sz="3600" dirty="0"/>
              <a:t>Agenda</a:t>
            </a:r>
            <a:endParaRPr lang="ko-KR" altLang="en-US" sz="3600" dirty="0"/>
          </a:p>
        </p:txBody>
      </p:sp>
      <p:sp>
        <p:nvSpPr>
          <p:cNvPr id="4" name="슬라이드 번호 개체 틀 3">
            <a:extLst>
              <a:ext uri="{FF2B5EF4-FFF2-40B4-BE49-F238E27FC236}">
                <a16:creationId xmlns:a16="http://schemas.microsoft.com/office/drawing/2014/main" id="{6848F46A-5D89-4135-B1C2-B589B0FC9C60}"/>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6</a:t>
            </a:fld>
            <a:endParaRPr lang="ko-KR" altLang="en-US">
              <a:solidFill>
                <a:prstClr val="black"/>
              </a:solidFill>
              <a:latin typeface="Trebuchet MS" panose="020B0603020202020204"/>
              <a:ea typeface="HY그래픽M" panose="02030600000101010101" pitchFamily="18" charset="-127"/>
            </a:endParaRPr>
          </a:p>
        </p:txBody>
      </p:sp>
      <p:sp>
        <p:nvSpPr>
          <p:cNvPr id="9" name="object 2">
            <a:extLst>
              <a:ext uri="{FF2B5EF4-FFF2-40B4-BE49-F238E27FC236}">
                <a16:creationId xmlns:a16="http://schemas.microsoft.com/office/drawing/2014/main" id="{8E3ED969-25B3-BD79-54B6-CB6B1576D5E4}"/>
              </a:ext>
            </a:extLst>
          </p:cNvPr>
          <p:cNvSpPr txBox="1"/>
          <p:nvPr/>
        </p:nvSpPr>
        <p:spPr>
          <a:xfrm>
            <a:off x="875865" y="1385888"/>
            <a:ext cx="10595078" cy="2685351"/>
          </a:xfrm>
          <a:prstGeom prst="rect">
            <a:avLst/>
          </a:prstGeom>
        </p:spPr>
        <p:txBody>
          <a:bodyPr vert="horz" wrap="square" lIns="0" tIns="55880" rIns="0" bIns="0" rtlCol="0">
            <a:spAutoFit/>
          </a:bodyPr>
          <a:lstStyle/>
          <a:p>
            <a:pPr marL="407660" indent="-395595">
              <a:spcBef>
                <a:spcPts val="440"/>
              </a:spcBef>
              <a:buFontTx/>
              <a:buAutoNum type="arabicPeriod"/>
              <a:tabLst>
                <a:tab pos="408295"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Bare-metal programming</a:t>
            </a:r>
            <a:endParaRPr lang="en-US" sz="3200" b="1" spc="-5" dirty="0">
              <a:solidFill>
                <a:srgbClr val="A6A6A6"/>
              </a:solidFill>
              <a:latin typeface="Arial"/>
              <a:cs typeface="Arial"/>
            </a:endParaRPr>
          </a:p>
          <a:p>
            <a:pPr marL="526402" indent="-514338">
              <a:spcBef>
                <a:spcPts val="440"/>
              </a:spcBef>
              <a:buFontTx/>
              <a:buAutoNum type="arabicPeriod"/>
              <a:tabLst>
                <a:tab pos="408295" algn="l"/>
              </a:tabLst>
            </a:pPr>
            <a:r>
              <a:rPr lang="en-US" sz="3200" b="1" spc="-5" dirty="0">
                <a:latin typeface="Arial"/>
                <a:cs typeface="Arial"/>
              </a:rPr>
              <a:t>Exercise1</a:t>
            </a:r>
            <a:r>
              <a:rPr lang="en-US" sz="3200" b="1" spc="-5" dirty="0">
                <a:solidFill>
                  <a:srgbClr val="A6A6A6"/>
                </a:solidFill>
                <a:latin typeface="Arial"/>
                <a:cs typeface="Arial"/>
              </a:rPr>
              <a:t>  </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t>
            </a:r>
            <a:r>
              <a:rPr lang="en-US" altLang="ko-KR" sz="3200" b="1" spc="-5" dirty="0">
                <a:solidFill>
                  <a:srgbClr val="A6A6A6"/>
                </a:solidFill>
                <a:latin typeface="Arial"/>
                <a:cs typeface="Arial"/>
              </a:rPr>
              <a:t>Exercise2</a:t>
            </a:r>
          </a:p>
          <a:p>
            <a:pPr marL="407024" indent="-394961">
              <a:spcBef>
                <a:spcPts val="340"/>
              </a:spcBef>
              <a:buFontTx/>
              <a:buAutoNum type="arabicPeriod"/>
              <a:tabLst>
                <a:tab pos="407660" algn="l"/>
              </a:tabLst>
            </a:pPr>
            <a:r>
              <a:rPr lang="en-US" altLang="ko-KR" sz="3200" b="1" spc="-5" dirty="0">
                <a:solidFill>
                  <a:srgbClr val="A6A6A6"/>
                </a:solidFill>
                <a:latin typeface="Arial"/>
                <a:cs typeface="Arial"/>
              </a:rPr>
              <a:t> Exercise3</a:t>
            </a:r>
          </a:p>
          <a:p>
            <a:pPr marL="407024" indent="-394961">
              <a:spcBef>
                <a:spcPts val="340"/>
              </a:spcBef>
              <a:buFontTx/>
              <a:buAutoNum type="arabicPeriod"/>
              <a:tabLst>
                <a:tab pos="407660" algn="l"/>
              </a:tabLst>
            </a:pPr>
            <a:r>
              <a:rPr lang="en-US" sz="3200" b="1" spc="-5" dirty="0">
                <a:solidFill>
                  <a:srgbClr val="A6A6A6"/>
                </a:solidFill>
                <a:latin typeface="Arial"/>
                <a:cs typeface="Arial"/>
              </a:rPr>
              <a:t> Assignment</a:t>
            </a:r>
          </a:p>
        </p:txBody>
      </p:sp>
    </p:spTree>
    <p:extLst>
      <p:ext uri="{BB962C8B-B14F-4D97-AF65-F5344CB8AC3E}">
        <p14:creationId xmlns:p14="http://schemas.microsoft.com/office/powerpoint/2010/main" val="343691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Exercise1 </a:t>
            </a:r>
          </a:p>
        </p:txBody>
      </p:sp>
      <p:sp>
        <p:nvSpPr>
          <p:cNvPr id="2" name="내용 개체 틀 1">
            <a:extLst>
              <a:ext uri="{FF2B5EF4-FFF2-40B4-BE49-F238E27FC236}">
                <a16:creationId xmlns:a16="http://schemas.microsoft.com/office/drawing/2014/main" id="{50CFC2A3-CE22-90BC-424E-6D839DDCABA9}"/>
              </a:ext>
            </a:extLst>
          </p:cNvPr>
          <p:cNvSpPr>
            <a:spLocks noGrp="1"/>
          </p:cNvSpPr>
          <p:nvPr>
            <p:ph idx="1"/>
          </p:nvPr>
        </p:nvSpPr>
        <p:spPr>
          <a:xfrm>
            <a:off x="392365" y="1422584"/>
            <a:ext cx="11532413" cy="5265252"/>
          </a:xfrm>
        </p:spPr>
        <p:txBody>
          <a:bodyPr>
            <a:normAutofit/>
          </a:bodyPr>
          <a:lstStyle/>
          <a:p>
            <a:r>
              <a:rPr lang="en-US" altLang="ko-KR" sz="2800" dirty="0"/>
              <a:t>Translate the LED Blinking in Assembly Code into C using in-line assembly.</a:t>
            </a:r>
          </a:p>
          <a:p>
            <a:r>
              <a:rPr lang="en-US" altLang="ko-KR" sz="2800" dirty="0"/>
              <a:t>in-line assembly code</a:t>
            </a:r>
          </a:p>
          <a:p>
            <a:pPr marL="228600" lvl="1" indent="0">
              <a:buNone/>
            </a:pPr>
            <a:endParaRPr lang="en-US" altLang="ko-KR" sz="2600" dirty="0"/>
          </a:p>
          <a:p>
            <a:pPr marL="228600" lvl="1" indent="0">
              <a:buNone/>
            </a:pPr>
            <a:endParaRPr lang="en-US" altLang="ko-KR" sz="2600" dirty="0"/>
          </a:p>
          <a:p>
            <a:r>
              <a:rPr lang="en-US" altLang="ko-KR" sz="2800" dirty="0"/>
              <a:t>volatile keyword</a:t>
            </a:r>
          </a:p>
          <a:p>
            <a:pPr marL="228600" lvl="1" indent="0">
              <a:buNone/>
            </a:pPr>
            <a:r>
              <a:rPr lang="en-US" altLang="ko-KR" sz="2600" dirty="0"/>
              <a:t> means “do not optimize with compiler”</a:t>
            </a:r>
          </a:p>
          <a:p>
            <a:endParaRPr lang="en-US" altLang="ko-KR" sz="2800" dirty="0"/>
          </a:p>
          <a:p>
            <a:endParaRPr lang="ko-KR" altLang="en-US" sz="2800" dirty="0"/>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7</a:t>
            </a:fld>
            <a:endParaRPr lang="ko-KR" altLang="en-US">
              <a:solidFill>
                <a:prstClr val="black"/>
              </a:solidFill>
              <a:latin typeface="Trebuchet MS" panose="020B0603020202020204"/>
              <a:ea typeface="HY그래픽M" panose="02030600000101010101" pitchFamily="18" charset="-127"/>
            </a:endParaRPr>
          </a:p>
        </p:txBody>
      </p:sp>
    </p:spTree>
    <p:extLst>
      <p:ext uri="{BB962C8B-B14F-4D97-AF65-F5344CB8AC3E}">
        <p14:creationId xmlns:p14="http://schemas.microsoft.com/office/powerpoint/2010/main" val="210932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8D05D-C75E-682F-6246-A622E77E5396}"/>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FB3AD515-1E4A-654E-21FC-E088FE1AA4B7}"/>
              </a:ext>
            </a:extLst>
          </p:cNvPr>
          <p:cNvSpPr>
            <a:spLocks noGrp="1"/>
          </p:cNvSpPr>
          <p:nvPr>
            <p:ph type="title"/>
          </p:nvPr>
        </p:nvSpPr>
        <p:spPr>
          <a:xfrm>
            <a:off x="453779" y="170164"/>
            <a:ext cx="9734275" cy="1011237"/>
          </a:xfrm>
        </p:spPr>
        <p:txBody>
          <a:bodyPr>
            <a:normAutofit/>
          </a:bodyPr>
          <a:lstStyle/>
          <a:p>
            <a:r>
              <a:rPr lang="en-US" altLang="ko-KR" sz="3200" dirty="0"/>
              <a:t>Exercise1 </a:t>
            </a:r>
          </a:p>
        </p:txBody>
      </p:sp>
      <p:sp>
        <p:nvSpPr>
          <p:cNvPr id="4" name="슬라이드 번호 개체 틀 3">
            <a:extLst>
              <a:ext uri="{FF2B5EF4-FFF2-40B4-BE49-F238E27FC236}">
                <a16:creationId xmlns:a16="http://schemas.microsoft.com/office/drawing/2014/main" id="{284FA3AD-C9F6-F5DC-E41C-59F22BC47A47}"/>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8</a:t>
            </a:fld>
            <a:endParaRPr lang="ko-KR" altLang="en-US">
              <a:solidFill>
                <a:prstClr val="black"/>
              </a:solidFill>
              <a:latin typeface="Trebuchet MS" panose="020B0603020202020204"/>
              <a:ea typeface="HY그래픽M" panose="02030600000101010101" pitchFamily="18" charset="-127"/>
            </a:endParaRPr>
          </a:p>
        </p:txBody>
      </p:sp>
      <p:sp>
        <p:nvSpPr>
          <p:cNvPr id="6" name="TextBox 5">
            <a:extLst>
              <a:ext uri="{FF2B5EF4-FFF2-40B4-BE49-F238E27FC236}">
                <a16:creationId xmlns:a16="http://schemas.microsoft.com/office/drawing/2014/main" id="{4C42BB52-1831-A6F2-45F2-296646858BB1}"/>
              </a:ext>
            </a:extLst>
          </p:cNvPr>
          <p:cNvSpPr txBox="1"/>
          <p:nvPr/>
        </p:nvSpPr>
        <p:spPr>
          <a:xfrm>
            <a:off x="1191377" y="1651479"/>
            <a:ext cx="4056031" cy="4247317"/>
          </a:xfrm>
          <a:prstGeom prst="rect">
            <a:avLst/>
          </a:prstGeom>
          <a:solidFill>
            <a:schemeClr val="bg1"/>
          </a:solidFill>
        </p:spPr>
        <p:txBody>
          <a:bodyPr wrap="square">
            <a:spAutoFit/>
          </a:bodyPr>
          <a:lstStyle/>
          <a:p>
            <a:r>
              <a:rPr lang="ko-KR" altLang="en-US" dirty="0"/>
              <a:t>#include &lt;</a:t>
            </a:r>
            <a:r>
              <a:rPr lang="ko-KR" altLang="en-US" dirty="0" err="1"/>
              <a:t>stdint.h</a:t>
            </a:r>
            <a:r>
              <a:rPr lang="ko-KR" altLang="en-US" dirty="0"/>
              <a:t>&gt;</a:t>
            </a:r>
            <a:endParaRPr lang="en-US" altLang="ko-KR" dirty="0"/>
          </a:p>
          <a:p>
            <a:endParaRPr lang="en-US" altLang="ko-KR" dirty="0"/>
          </a:p>
          <a:p>
            <a:r>
              <a:rPr lang="ko-KR" altLang="en-US" dirty="0" err="1"/>
              <a:t>void</a:t>
            </a:r>
            <a:r>
              <a:rPr lang="ko-KR" altLang="en-US" dirty="0"/>
              <a:t> </a:t>
            </a:r>
            <a:r>
              <a:rPr lang="ko-KR" altLang="en-US" dirty="0" err="1"/>
              <a:t>volatile</a:t>
            </a:r>
            <a:r>
              <a:rPr lang="ko-KR" altLang="en-US" dirty="0"/>
              <a:t> TURN_ON_LED()</a:t>
            </a:r>
          </a:p>
          <a:p>
            <a:r>
              <a:rPr lang="ko-KR" altLang="en-US" dirty="0"/>
              <a:t>{</a:t>
            </a:r>
          </a:p>
          <a:p>
            <a:r>
              <a:rPr lang="ko-KR" altLang="en-US" dirty="0">
                <a:solidFill>
                  <a:srgbClr val="FF0000"/>
                </a:solidFill>
              </a:rPr>
              <a:t>    __</a:t>
            </a:r>
            <a:r>
              <a:rPr lang="ko-KR" altLang="en-US" dirty="0" err="1">
                <a:solidFill>
                  <a:srgbClr val="FF0000"/>
                </a:solidFill>
              </a:rPr>
              <a:t>asm</a:t>
            </a:r>
            <a:r>
              <a:rPr lang="ko-KR" altLang="en-US" dirty="0">
                <a:solidFill>
                  <a:srgbClr val="FF0000"/>
                </a:solidFill>
              </a:rPr>
              <a:t> </a:t>
            </a:r>
            <a:r>
              <a:rPr lang="ko-KR" altLang="en-US" dirty="0" err="1">
                <a:solidFill>
                  <a:srgbClr val="FF0000"/>
                </a:solidFill>
              </a:rPr>
              <a:t>volatile</a:t>
            </a:r>
            <a:r>
              <a:rPr lang="ko-KR" altLang="en-US" dirty="0"/>
              <a:t>(</a:t>
            </a:r>
          </a:p>
          <a:p>
            <a:r>
              <a:rPr lang="ko-KR" altLang="en-US" dirty="0"/>
              <a:t>    "LDR R0, =0x50000504\</a:t>
            </a:r>
            <a:r>
              <a:rPr lang="ko-KR" altLang="en-US" dirty="0" err="1"/>
              <a:t>n</a:t>
            </a:r>
            <a:r>
              <a:rPr lang="ko-KR" altLang="en-US" dirty="0"/>
              <a:t>\</a:t>
            </a:r>
            <a:r>
              <a:rPr lang="ko-KR" altLang="en-US" dirty="0" err="1"/>
              <a:t>t</a:t>
            </a:r>
            <a:r>
              <a:rPr lang="en-US" altLang="ko-KR" dirty="0"/>
              <a:t>”</a:t>
            </a:r>
          </a:p>
          <a:p>
            <a:r>
              <a:rPr lang="ko-KR" altLang="en-US" dirty="0"/>
              <a:t>    "LDR R1, =0x00002000\</a:t>
            </a:r>
            <a:r>
              <a:rPr lang="ko-KR" altLang="en-US" dirty="0" err="1"/>
              <a:t>n</a:t>
            </a:r>
            <a:r>
              <a:rPr lang="ko-KR" altLang="en-US" dirty="0"/>
              <a:t>\</a:t>
            </a:r>
            <a:r>
              <a:rPr lang="ko-KR" altLang="en-US" dirty="0" err="1"/>
              <a:t>t</a:t>
            </a:r>
            <a:r>
              <a:rPr lang="ko-KR" altLang="en-US" dirty="0"/>
              <a:t>"</a:t>
            </a:r>
          </a:p>
          <a:p>
            <a:r>
              <a:rPr lang="ko-KR" altLang="en-US" dirty="0"/>
              <a:t>    "MVN R1, R1\</a:t>
            </a:r>
            <a:r>
              <a:rPr lang="ko-KR" altLang="en-US" dirty="0" err="1"/>
              <a:t>n</a:t>
            </a:r>
            <a:r>
              <a:rPr lang="ko-KR" altLang="en-US" dirty="0"/>
              <a:t>\</a:t>
            </a:r>
            <a:r>
              <a:rPr lang="ko-KR" altLang="en-US" dirty="0" err="1"/>
              <a:t>t</a:t>
            </a:r>
            <a:r>
              <a:rPr lang="ko-KR" altLang="en-US" dirty="0"/>
              <a:t>"</a:t>
            </a:r>
          </a:p>
          <a:p>
            <a:r>
              <a:rPr lang="ko-KR" altLang="en-US" dirty="0"/>
              <a:t>    "STR R1, [R0]\</a:t>
            </a:r>
            <a:r>
              <a:rPr lang="ko-KR" altLang="en-US" dirty="0" err="1"/>
              <a:t>n</a:t>
            </a:r>
            <a:r>
              <a:rPr lang="ko-KR" altLang="en-US" dirty="0"/>
              <a:t>\</a:t>
            </a:r>
            <a:r>
              <a:rPr lang="ko-KR" altLang="en-US" dirty="0" err="1"/>
              <a:t>t</a:t>
            </a:r>
            <a:r>
              <a:rPr lang="ko-KR" altLang="en-US" dirty="0"/>
              <a:t>"</a:t>
            </a:r>
          </a:p>
          <a:p>
            <a:r>
              <a:rPr lang="ko-KR" altLang="en-US" dirty="0"/>
              <a:t>    "MOV PC, LR\</a:t>
            </a:r>
            <a:r>
              <a:rPr lang="ko-KR" altLang="en-US" dirty="0" err="1"/>
              <a:t>n</a:t>
            </a:r>
            <a:r>
              <a:rPr lang="ko-KR" altLang="en-US" dirty="0"/>
              <a:t>\</a:t>
            </a:r>
            <a:r>
              <a:rPr lang="ko-KR" altLang="en-US" dirty="0" err="1"/>
              <a:t>t</a:t>
            </a:r>
            <a:r>
              <a:rPr lang="ko-KR" altLang="en-US" dirty="0"/>
              <a:t>"</a:t>
            </a:r>
          </a:p>
          <a:p>
            <a:r>
              <a:rPr lang="ko-KR" altLang="en-US" dirty="0"/>
              <a:t>    );</a:t>
            </a:r>
          </a:p>
          <a:p>
            <a:r>
              <a:rPr lang="ko-KR" altLang="en-US" dirty="0"/>
              <a:t>}</a:t>
            </a:r>
          </a:p>
          <a:p>
            <a:endParaRPr lang="ko-KR" altLang="en-US" dirty="0"/>
          </a:p>
          <a:p>
            <a:endParaRPr lang="ko-KR" altLang="en-US" dirty="0"/>
          </a:p>
          <a:p>
            <a:endParaRPr lang="ko-KR" altLang="en-US" dirty="0"/>
          </a:p>
        </p:txBody>
      </p:sp>
      <p:sp>
        <p:nvSpPr>
          <p:cNvPr id="10" name="TextBox 9">
            <a:extLst>
              <a:ext uri="{FF2B5EF4-FFF2-40B4-BE49-F238E27FC236}">
                <a16:creationId xmlns:a16="http://schemas.microsoft.com/office/drawing/2014/main" id="{29C6EA53-5A4E-0909-FD0F-C9E12ADA049E}"/>
              </a:ext>
            </a:extLst>
          </p:cNvPr>
          <p:cNvSpPr txBox="1"/>
          <p:nvPr/>
        </p:nvSpPr>
        <p:spPr>
          <a:xfrm>
            <a:off x="5966295" y="1738246"/>
            <a:ext cx="6096000" cy="3416320"/>
          </a:xfrm>
          <a:prstGeom prst="rect">
            <a:avLst/>
          </a:prstGeom>
          <a:solidFill>
            <a:schemeClr val="bg1"/>
          </a:solidFill>
        </p:spPr>
        <p:txBody>
          <a:bodyPr wrap="square">
            <a:spAutoFit/>
          </a:bodyPr>
          <a:lstStyle/>
          <a:p>
            <a:endParaRPr lang="ko-KR" altLang="en-US" dirty="0"/>
          </a:p>
          <a:p>
            <a:r>
              <a:rPr lang="ko-KR" altLang="en-US" dirty="0" err="1"/>
              <a:t>void</a:t>
            </a:r>
            <a:r>
              <a:rPr lang="ko-KR" altLang="en-US" dirty="0"/>
              <a:t> </a:t>
            </a:r>
            <a:r>
              <a:rPr lang="ko-KR" altLang="en-US" dirty="0" err="1"/>
              <a:t>volatile</a:t>
            </a:r>
            <a:r>
              <a:rPr lang="ko-KR" altLang="en-US" dirty="0"/>
              <a:t> </a:t>
            </a:r>
            <a:r>
              <a:rPr lang="ko-KR" altLang="en-US" dirty="0" err="1"/>
              <a:t>Delay_loop</a:t>
            </a:r>
            <a:r>
              <a:rPr lang="ko-KR" altLang="en-US" dirty="0"/>
              <a:t>()</a:t>
            </a:r>
          </a:p>
          <a:p>
            <a:r>
              <a:rPr lang="ko-KR" altLang="en-US" dirty="0"/>
              <a:t>{</a:t>
            </a:r>
          </a:p>
          <a:p>
            <a:r>
              <a:rPr lang="ko-KR" altLang="en-US" dirty="0"/>
              <a:t>   __</a:t>
            </a:r>
            <a:r>
              <a:rPr lang="ko-KR" altLang="en-US" dirty="0" err="1"/>
              <a:t>asm</a:t>
            </a:r>
            <a:r>
              <a:rPr lang="ko-KR" altLang="en-US" dirty="0"/>
              <a:t> </a:t>
            </a:r>
            <a:r>
              <a:rPr lang="ko-KR" altLang="en-US" dirty="0" err="1"/>
              <a:t>volatile</a:t>
            </a:r>
            <a:r>
              <a:rPr lang="ko-KR" altLang="en-US" dirty="0"/>
              <a:t>(</a:t>
            </a:r>
          </a:p>
          <a:p>
            <a:r>
              <a:rPr lang="ko-KR" altLang="en-US" dirty="0"/>
              <a:t>      "LDR R2, =16000000\</a:t>
            </a:r>
            <a:r>
              <a:rPr lang="ko-KR" altLang="en-US" dirty="0" err="1"/>
              <a:t>n</a:t>
            </a:r>
            <a:r>
              <a:rPr lang="ko-KR" altLang="en-US" dirty="0"/>
              <a:t>\</a:t>
            </a:r>
            <a:r>
              <a:rPr lang="ko-KR" altLang="en-US" dirty="0" err="1"/>
              <a:t>t</a:t>
            </a:r>
            <a:r>
              <a:rPr lang="ko-KR" altLang="en-US" dirty="0"/>
              <a:t>"</a:t>
            </a:r>
          </a:p>
          <a:p>
            <a:r>
              <a:rPr lang="ko-KR" altLang="en-US" dirty="0"/>
              <a:t>      "</a:t>
            </a:r>
            <a:r>
              <a:rPr lang="ko-KR" altLang="en-US" dirty="0" err="1"/>
              <a:t>count_down</a:t>
            </a:r>
            <a:r>
              <a:rPr lang="ko-KR" altLang="en-US" dirty="0"/>
              <a:t>: CMP R2, #0\n\t"</a:t>
            </a:r>
          </a:p>
          <a:p>
            <a:r>
              <a:rPr lang="ko-KR" altLang="en-US" dirty="0"/>
              <a:t>      "ITT NE\</a:t>
            </a:r>
            <a:r>
              <a:rPr lang="ko-KR" altLang="en-US" dirty="0" err="1"/>
              <a:t>n</a:t>
            </a:r>
            <a:r>
              <a:rPr lang="ko-KR" altLang="en-US" dirty="0"/>
              <a:t>\</a:t>
            </a:r>
            <a:r>
              <a:rPr lang="ko-KR" altLang="en-US" dirty="0" err="1"/>
              <a:t>t</a:t>
            </a:r>
            <a:r>
              <a:rPr lang="ko-KR" altLang="en-US" dirty="0"/>
              <a:t>"</a:t>
            </a:r>
          </a:p>
          <a:p>
            <a:r>
              <a:rPr lang="ko-KR" altLang="en-US" dirty="0"/>
              <a:t>      "SUBNE R2, R2, #1\n\t"</a:t>
            </a:r>
          </a:p>
          <a:p>
            <a:r>
              <a:rPr lang="ko-KR" altLang="en-US" dirty="0"/>
              <a:t>      "BNE </a:t>
            </a:r>
            <a:r>
              <a:rPr lang="ko-KR" altLang="en-US" dirty="0" err="1"/>
              <a:t>count_down</a:t>
            </a:r>
            <a:r>
              <a:rPr lang="ko-KR" altLang="en-US" dirty="0"/>
              <a:t>\</a:t>
            </a:r>
            <a:r>
              <a:rPr lang="ko-KR" altLang="en-US" dirty="0" err="1"/>
              <a:t>n</a:t>
            </a:r>
            <a:r>
              <a:rPr lang="ko-KR" altLang="en-US" dirty="0"/>
              <a:t>\</a:t>
            </a:r>
            <a:r>
              <a:rPr lang="ko-KR" altLang="en-US" dirty="0" err="1"/>
              <a:t>t</a:t>
            </a:r>
            <a:r>
              <a:rPr lang="ko-KR" altLang="en-US" dirty="0"/>
              <a:t>"</a:t>
            </a:r>
          </a:p>
          <a:p>
            <a:r>
              <a:rPr lang="ko-KR" altLang="en-US" dirty="0"/>
              <a:t>      "MOV PC, LR\</a:t>
            </a:r>
            <a:r>
              <a:rPr lang="ko-KR" altLang="en-US" dirty="0" err="1"/>
              <a:t>n</a:t>
            </a:r>
            <a:r>
              <a:rPr lang="ko-KR" altLang="en-US" dirty="0"/>
              <a:t>\</a:t>
            </a:r>
            <a:r>
              <a:rPr lang="ko-KR" altLang="en-US" dirty="0" err="1"/>
              <a:t>t</a:t>
            </a:r>
            <a:r>
              <a:rPr lang="ko-KR" altLang="en-US" dirty="0"/>
              <a:t>"</a:t>
            </a:r>
          </a:p>
          <a:p>
            <a:r>
              <a:rPr lang="ko-KR" altLang="en-US" dirty="0"/>
              <a:t>    );</a:t>
            </a:r>
          </a:p>
          <a:p>
            <a:r>
              <a:rPr lang="ko-KR" altLang="en-US" dirty="0"/>
              <a:t>}</a:t>
            </a:r>
          </a:p>
        </p:txBody>
      </p:sp>
    </p:spTree>
    <p:extLst>
      <p:ext uri="{BB962C8B-B14F-4D97-AF65-F5344CB8AC3E}">
        <p14:creationId xmlns:p14="http://schemas.microsoft.com/office/powerpoint/2010/main" val="369483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63DFA5-1DBD-A4B8-4939-937963BBD133}"/>
            </a:ext>
          </a:extLst>
        </p:cNvPr>
        <p:cNvGrpSpPr/>
        <p:nvPr/>
      </p:nvGrpSpPr>
      <p:grpSpPr>
        <a:xfrm>
          <a:off x="0" y="0"/>
          <a:ext cx="0" cy="0"/>
          <a:chOff x="0" y="0"/>
          <a:chExt cx="0" cy="0"/>
        </a:xfrm>
      </p:grpSpPr>
      <p:sp>
        <p:nvSpPr>
          <p:cNvPr id="3" name="제목 2">
            <a:extLst>
              <a:ext uri="{FF2B5EF4-FFF2-40B4-BE49-F238E27FC236}">
                <a16:creationId xmlns:a16="http://schemas.microsoft.com/office/drawing/2014/main" id="{1DB47C98-FF71-4352-2393-49147AFB036A}"/>
              </a:ext>
            </a:extLst>
          </p:cNvPr>
          <p:cNvSpPr>
            <a:spLocks noGrp="1"/>
          </p:cNvSpPr>
          <p:nvPr>
            <p:ph type="title"/>
          </p:nvPr>
        </p:nvSpPr>
        <p:spPr>
          <a:xfrm>
            <a:off x="439685" y="0"/>
            <a:ext cx="9784080" cy="1508760"/>
          </a:xfrm>
        </p:spPr>
        <p:txBody>
          <a:bodyPr/>
          <a:lstStyle/>
          <a:p>
            <a:r>
              <a:rPr lang="en-US" altLang="ko-KR" sz="4000" dirty="0"/>
              <a:t>Exercise1 </a:t>
            </a:r>
            <a:endParaRPr lang="ko-KR" altLang="en-US" dirty="0"/>
          </a:p>
        </p:txBody>
      </p:sp>
      <p:sp>
        <p:nvSpPr>
          <p:cNvPr id="4" name="슬라이드 번호 개체 틀 3">
            <a:extLst>
              <a:ext uri="{FF2B5EF4-FFF2-40B4-BE49-F238E27FC236}">
                <a16:creationId xmlns:a16="http://schemas.microsoft.com/office/drawing/2014/main" id="{57AB49FE-E774-EA56-A819-E8930822F206}"/>
              </a:ext>
            </a:extLst>
          </p:cNvPr>
          <p:cNvSpPr>
            <a:spLocks noGrp="1"/>
          </p:cNvSpPr>
          <p:nvPr>
            <p:ph type="sldNum" sz="quarter" idx="12"/>
          </p:nvPr>
        </p:nvSpPr>
        <p:spPr/>
        <p:txBody>
          <a:bodyPr/>
          <a:lstStyle/>
          <a:p>
            <a:pPr defTabSz="342891">
              <a:defRPr/>
            </a:pPr>
            <a:fld id="{CC97683C-4E8F-4169-8AF5-C7FB94C4FFF7}" type="slidenum">
              <a:rPr lang="en-US" altLang="ko-KR">
                <a:solidFill>
                  <a:prstClr val="black"/>
                </a:solidFill>
                <a:latin typeface="Trebuchet MS" panose="020B0603020202020204"/>
                <a:ea typeface="HY그래픽M" panose="02030600000101010101" pitchFamily="18" charset="-127"/>
              </a:rPr>
              <a:pPr defTabSz="342891">
                <a:defRPr/>
              </a:pPr>
              <a:t>9</a:t>
            </a:fld>
            <a:endParaRPr lang="ko-KR" altLang="en-US">
              <a:solidFill>
                <a:prstClr val="black"/>
              </a:solidFill>
              <a:latin typeface="Trebuchet MS" panose="020B0603020202020204"/>
              <a:ea typeface="HY그래픽M" panose="02030600000101010101" pitchFamily="18" charset="-127"/>
            </a:endParaRPr>
          </a:p>
        </p:txBody>
      </p:sp>
      <p:sp>
        <p:nvSpPr>
          <p:cNvPr id="5" name="TextBox 4">
            <a:extLst>
              <a:ext uri="{FF2B5EF4-FFF2-40B4-BE49-F238E27FC236}">
                <a16:creationId xmlns:a16="http://schemas.microsoft.com/office/drawing/2014/main" id="{4F647394-A88C-07A8-0C80-B1AFD6C31C4B}"/>
              </a:ext>
            </a:extLst>
          </p:cNvPr>
          <p:cNvSpPr txBox="1"/>
          <p:nvPr/>
        </p:nvSpPr>
        <p:spPr>
          <a:xfrm>
            <a:off x="341003" y="1420269"/>
            <a:ext cx="6079462" cy="5909310"/>
          </a:xfrm>
          <a:prstGeom prst="rect">
            <a:avLst/>
          </a:prstGeom>
          <a:noFill/>
        </p:spPr>
        <p:txBody>
          <a:bodyPr wrap="square">
            <a:spAutoFit/>
          </a:bodyPr>
          <a:lstStyle/>
          <a:p>
            <a:r>
              <a:rPr lang="ko-KR" altLang="en-US" dirty="0" err="1"/>
              <a:t>void</a:t>
            </a:r>
            <a:r>
              <a:rPr lang="ko-KR" altLang="en-US" dirty="0"/>
              <a:t> </a:t>
            </a:r>
            <a:r>
              <a:rPr lang="ko-KR" altLang="en-US" dirty="0" err="1"/>
              <a:t>volatile</a:t>
            </a:r>
            <a:r>
              <a:rPr lang="ko-KR" altLang="en-US" dirty="0"/>
              <a:t> TURN_OFF_LED()</a:t>
            </a:r>
          </a:p>
          <a:p>
            <a:r>
              <a:rPr lang="ko-KR" altLang="en-US" dirty="0"/>
              <a:t>{</a:t>
            </a:r>
          </a:p>
          <a:p>
            <a:r>
              <a:rPr lang="ko-KR" altLang="en-US" dirty="0"/>
              <a:t>    __</a:t>
            </a:r>
            <a:r>
              <a:rPr lang="ko-KR" altLang="en-US" dirty="0" err="1"/>
              <a:t>asm</a:t>
            </a:r>
            <a:r>
              <a:rPr lang="ko-KR" altLang="en-US" dirty="0"/>
              <a:t>(</a:t>
            </a:r>
          </a:p>
          <a:p>
            <a:r>
              <a:rPr lang="ko-KR" altLang="en-US" dirty="0"/>
              <a:t>    "LDR R0, =0x50000504\</a:t>
            </a:r>
            <a:r>
              <a:rPr lang="ko-KR" altLang="en-US" dirty="0" err="1"/>
              <a:t>n</a:t>
            </a:r>
            <a:r>
              <a:rPr lang="ko-KR" altLang="en-US" dirty="0"/>
              <a:t>\</a:t>
            </a:r>
            <a:r>
              <a:rPr lang="ko-KR" altLang="en-US" dirty="0" err="1"/>
              <a:t>t</a:t>
            </a:r>
            <a:r>
              <a:rPr lang="ko-KR" altLang="en-US" dirty="0"/>
              <a:t>" // OUT </a:t>
            </a:r>
            <a:r>
              <a:rPr lang="ko-KR" altLang="en-US" dirty="0" err="1"/>
              <a:t>register</a:t>
            </a:r>
            <a:r>
              <a:rPr lang="ko-KR" altLang="en-US" dirty="0"/>
              <a:t> (</a:t>
            </a:r>
            <a:r>
              <a:rPr lang="ko-KR" altLang="en-US" dirty="0" err="1"/>
              <a:t>for</a:t>
            </a:r>
            <a:r>
              <a:rPr lang="ko-KR" altLang="en-US" dirty="0"/>
              <a:t> </a:t>
            </a:r>
            <a:r>
              <a:rPr lang="ko-KR" altLang="en-US" dirty="0" err="1"/>
              <a:t>my</a:t>
            </a:r>
            <a:r>
              <a:rPr lang="ko-KR" altLang="en-US" dirty="0"/>
              <a:t> </a:t>
            </a:r>
            <a:r>
              <a:rPr lang="ko-KR" altLang="en-US" dirty="0" err="1"/>
              <a:t>board</a:t>
            </a:r>
            <a:r>
              <a:rPr lang="ko-KR" altLang="en-US" dirty="0"/>
              <a:t> LED, 0:ON, 1:OFF)</a:t>
            </a:r>
          </a:p>
          <a:p>
            <a:r>
              <a:rPr lang="ko-KR" altLang="en-US" dirty="0"/>
              <a:t>    "LDR R1, =0x00002000\</a:t>
            </a:r>
            <a:r>
              <a:rPr lang="ko-KR" altLang="en-US" dirty="0" err="1"/>
              <a:t>n</a:t>
            </a:r>
            <a:r>
              <a:rPr lang="ko-KR" altLang="en-US" dirty="0"/>
              <a:t>\</a:t>
            </a:r>
            <a:r>
              <a:rPr lang="ko-KR" altLang="en-US" dirty="0" err="1"/>
              <a:t>t</a:t>
            </a:r>
            <a:r>
              <a:rPr lang="ko-KR" altLang="en-US" dirty="0"/>
              <a:t>"</a:t>
            </a:r>
          </a:p>
          <a:p>
            <a:r>
              <a:rPr lang="ko-KR" altLang="en-US" dirty="0"/>
              <a:t>    "STR R1, [R0]\</a:t>
            </a:r>
            <a:r>
              <a:rPr lang="ko-KR" altLang="en-US" dirty="0" err="1"/>
              <a:t>n</a:t>
            </a:r>
            <a:r>
              <a:rPr lang="ko-KR" altLang="en-US" dirty="0"/>
              <a:t>\</a:t>
            </a:r>
            <a:r>
              <a:rPr lang="ko-KR" altLang="en-US" dirty="0" err="1"/>
              <a:t>t</a:t>
            </a:r>
            <a:r>
              <a:rPr lang="ko-KR" altLang="en-US" dirty="0"/>
              <a:t>"</a:t>
            </a:r>
          </a:p>
          <a:p>
            <a:r>
              <a:rPr lang="ko-KR" altLang="en-US" dirty="0"/>
              <a:t>    "MOV PC, LR\</a:t>
            </a:r>
            <a:r>
              <a:rPr lang="ko-KR" altLang="en-US" dirty="0" err="1"/>
              <a:t>n</a:t>
            </a:r>
            <a:r>
              <a:rPr lang="ko-KR" altLang="en-US" dirty="0"/>
              <a:t>\</a:t>
            </a:r>
            <a:r>
              <a:rPr lang="ko-KR" altLang="en-US" dirty="0" err="1"/>
              <a:t>t</a:t>
            </a:r>
            <a:r>
              <a:rPr lang="ko-KR" altLang="en-US" dirty="0"/>
              <a:t>"  </a:t>
            </a:r>
          </a:p>
          <a:p>
            <a:r>
              <a:rPr lang="ko-KR" altLang="en-US" dirty="0"/>
              <a:t>    );</a:t>
            </a:r>
          </a:p>
          <a:p>
            <a:r>
              <a:rPr lang="ko-KR" altLang="en-US" dirty="0"/>
              <a:t>}</a:t>
            </a:r>
          </a:p>
          <a:p>
            <a:endParaRPr lang="ko-KR" altLang="en-US" dirty="0"/>
          </a:p>
          <a:p>
            <a:r>
              <a:rPr lang="ko-KR" altLang="en-US" dirty="0" err="1"/>
              <a:t>void</a:t>
            </a:r>
            <a:r>
              <a:rPr lang="ko-KR" altLang="en-US" dirty="0"/>
              <a:t> </a:t>
            </a:r>
            <a:r>
              <a:rPr lang="ko-KR" altLang="en-US" dirty="0" err="1"/>
              <a:t>volatile</a:t>
            </a:r>
            <a:r>
              <a:rPr lang="ko-KR" altLang="en-US" dirty="0"/>
              <a:t> SETTING() </a:t>
            </a:r>
          </a:p>
          <a:p>
            <a:r>
              <a:rPr lang="ko-KR" altLang="en-US" dirty="0"/>
              <a:t>{</a:t>
            </a:r>
          </a:p>
          <a:p>
            <a:endParaRPr lang="ko-KR" altLang="en-US" dirty="0"/>
          </a:p>
          <a:p>
            <a:r>
              <a:rPr lang="ko-KR" altLang="en-US" dirty="0"/>
              <a:t>  __</a:t>
            </a:r>
            <a:r>
              <a:rPr lang="ko-KR" altLang="en-US" dirty="0" err="1"/>
              <a:t>asm</a:t>
            </a:r>
            <a:r>
              <a:rPr lang="ko-KR" altLang="en-US" dirty="0"/>
              <a:t>(</a:t>
            </a:r>
          </a:p>
          <a:p>
            <a:r>
              <a:rPr lang="ko-KR" altLang="en-US" dirty="0"/>
              <a:t>    "LDR R0, = 0x50000000\</a:t>
            </a:r>
            <a:r>
              <a:rPr lang="ko-KR" altLang="en-US" dirty="0" err="1"/>
              <a:t>n</a:t>
            </a:r>
            <a:r>
              <a:rPr lang="ko-KR" altLang="en-US" dirty="0"/>
              <a:t>\</a:t>
            </a:r>
            <a:r>
              <a:rPr lang="ko-KR" altLang="en-US" dirty="0" err="1"/>
              <a:t>t</a:t>
            </a:r>
            <a:r>
              <a:rPr lang="ko-KR" altLang="en-US" dirty="0"/>
              <a:t>"</a:t>
            </a:r>
          </a:p>
          <a:p>
            <a:r>
              <a:rPr lang="ko-KR" altLang="en-US" dirty="0"/>
              <a:t>    "LDR R1, =0x00008000\</a:t>
            </a:r>
            <a:r>
              <a:rPr lang="ko-KR" altLang="en-US" dirty="0" err="1"/>
              <a:t>n</a:t>
            </a:r>
            <a:r>
              <a:rPr lang="ko-KR" altLang="en-US" dirty="0"/>
              <a:t>\</a:t>
            </a:r>
            <a:r>
              <a:rPr lang="ko-KR" altLang="en-US" dirty="0" err="1"/>
              <a:t>t</a:t>
            </a:r>
            <a:r>
              <a:rPr lang="ko-KR" altLang="en-US" dirty="0"/>
              <a:t>"                     </a:t>
            </a:r>
          </a:p>
          <a:p>
            <a:r>
              <a:rPr lang="ko-KR" altLang="en-US" dirty="0"/>
              <a:t>    "STR R1, [R0, 0x514]\</a:t>
            </a:r>
            <a:r>
              <a:rPr lang="ko-KR" altLang="en-US" dirty="0" err="1"/>
              <a:t>n</a:t>
            </a:r>
            <a:r>
              <a:rPr lang="ko-KR" altLang="en-US" dirty="0"/>
              <a:t>\</a:t>
            </a:r>
            <a:r>
              <a:rPr lang="ko-KR" altLang="en-US" dirty="0" err="1"/>
              <a:t>t</a:t>
            </a:r>
            <a:r>
              <a:rPr lang="ko-KR" altLang="en-US" dirty="0"/>
              <a:t>");</a:t>
            </a:r>
          </a:p>
          <a:p>
            <a:r>
              <a:rPr lang="ko-KR" altLang="en-US" dirty="0"/>
              <a:t>}</a:t>
            </a:r>
          </a:p>
          <a:p>
            <a:endParaRPr lang="ko-KR" altLang="en-US" dirty="0"/>
          </a:p>
          <a:p>
            <a:endParaRPr lang="ko-KR" altLang="en-US" dirty="0"/>
          </a:p>
        </p:txBody>
      </p:sp>
      <p:sp>
        <p:nvSpPr>
          <p:cNvPr id="7" name="TextBox 6">
            <a:extLst>
              <a:ext uri="{FF2B5EF4-FFF2-40B4-BE49-F238E27FC236}">
                <a16:creationId xmlns:a16="http://schemas.microsoft.com/office/drawing/2014/main" id="{232DE4BD-6942-A894-6EA6-332E06017893}"/>
              </a:ext>
            </a:extLst>
          </p:cNvPr>
          <p:cNvSpPr txBox="1"/>
          <p:nvPr/>
        </p:nvSpPr>
        <p:spPr>
          <a:xfrm>
            <a:off x="6528619" y="1973174"/>
            <a:ext cx="6096000" cy="3693319"/>
          </a:xfrm>
          <a:prstGeom prst="rect">
            <a:avLst/>
          </a:prstGeom>
          <a:noFill/>
        </p:spPr>
        <p:txBody>
          <a:bodyPr wrap="square">
            <a:spAutoFit/>
          </a:bodyPr>
          <a:lstStyle/>
          <a:p>
            <a:r>
              <a:rPr lang="ko-KR" altLang="en-US" dirty="0" err="1"/>
              <a:t>int</a:t>
            </a:r>
            <a:r>
              <a:rPr lang="ko-KR" altLang="en-US" dirty="0"/>
              <a:t> </a:t>
            </a:r>
            <a:r>
              <a:rPr lang="ko-KR" altLang="en-US" dirty="0" err="1"/>
              <a:t>main</a:t>
            </a:r>
            <a:r>
              <a:rPr lang="ko-KR" altLang="en-US" dirty="0"/>
              <a:t>()</a:t>
            </a:r>
          </a:p>
          <a:p>
            <a:r>
              <a:rPr lang="ko-KR" altLang="en-US" dirty="0"/>
              <a:t>{</a:t>
            </a:r>
          </a:p>
          <a:p>
            <a:r>
              <a:rPr lang="ko-KR" altLang="en-US" dirty="0"/>
              <a:t>  SETTING();</a:t>
            </a:r>
          </a:p>
          <a:p>
            <a:endParaRPr lang="ko-KR" altLang="en-US" dirty="0"/>
          </a:p>
          <a:p>
            <a:r>
              <a:rPr lang="ko-KR" altLang="en-US" dirty="0"/>
              <a:t>   </a:t>
            </a:r>
            <a:r>
              <a:rPr lang="ko-KR" altLang="en-US" dirty="0" err="1"/>
              <a:t>while</a:t>
            </a:r>
            <a:r>
              <a:rPr lang="ko-KR" altLang="en-US" dirty="0"/>
              <a:t>(1) </a:t>
            </a:r>
          </a:p>
          <a:p>
            <a:r>
              <a:rPr lang="ko-KR" altLang="en-US" dirty="0"/>
              <a:t>   {</a:t>
            </a:r>
          </a:p>
          <a:p>
            <a:r>
              <a:rPr lang="ko-KR" altLang="en-US" dirty="0"/>
              <a:t>     TURN_ON_LED();</a:t>
            </a:r>
          </a:p>
          <a:p>
            <a:r>
              <a:rPr lang="ko-KR" altLang="en-US" dirty="0"/>
              <a:t>     </a:t>
            </a:r>
            <a:r>
              <a:rPr lang="ko-KR" altLang="en-US" dirty="0" err="1"/>
              <a:t>Delay_loop</a:t>
            </a:r>
            <a:r>
              <a:rPr lang="ko-KR" altLang="en-US" dirty="0"/>
              <a:t>();</a:t>
            </a:r>
          </a:p>
          <a:p>
            <a:r>
              <a:rPr lang="ko-KR" altLang="en-US" dirty="0"/>
              <a:t>     TURN_OFF_LED();</a:t>
            </a:r>
          </a:p>
          <a:p>
            <a:r>
              <a:rPr lang="ko-KR" altLang="en-US" dirty="0"/>
              <a:t>     </a:t>
            </a:r>
            <a:r>
              <a:rPr lang="ko-KR" altLang="en-US" dirty="0" err="1"/>
              <a:t>Delay_loop</a:t>
            </a:r>
            <a:r>
              <a:rPr lang="ko-KR" altLang="en-US" dirty="0"/>
              <a:t>();</a:t>
            </a:r>
          </a:p>
          <a:p>
            <a:r>
              <a:rPr lang="ko-KR" altLang="en-US" dirty="0"/>
              <a:t>   }</a:t>
            </a:r>
          </a:p>
          <a:p>
            <a:r>
              <a:rPr lang="ko-KR" altLang="en-US" dirty="0"/>
              <a:t>   </a:t>
            </a:r>
            <a:r>
              <a:rPr lang="ko-KR" altLang="en-US" dirty="0" err="1"/>
              <a:t>return</a:t>
            </a:r>
            <a:r>
              <a:rPr lang="ko-KR" altLang="en-US" dirty="0"/>
              <a:t> 0;</a:t>
            </a:r>
          </a:p>
          <a:p>
            <a:r>
              <a:rPr lang="ko-KR" altLang="en-US" dirty="0"/>
              <a:t>}</a:t>
            </a:r>
          </a:p>
        </p:txBody>
      </p:sp>
    </p:spTree>
    <p:extLst>
      <p:ext uri="{BB962C8B-B14F-4D97-AF65-F5344CB8AC3E}">
        <p14:creationId xmlns:p14="http://schemas.microsoft.com/office/powerpoint/2010/main" val="25497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줄무늬">
  <a:themeElements>
    <a:clrScheme name="줄무늬">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줄무늬">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줄무늬">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TM03090430[[fn=줄무늬]]</Template>
  <TotalTime>3065</TotalTime>
  <Words>2107</Words>
  <Application>Microsoft Macintosh PowerPoint</Application>
  <PresentationFormat>Widescreen</PresentationFormat>
  <Paragraphs>306</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맑은 고딕</vt:lpstr>
      <vt:lpstr>Arial</vt:lpstr>
      <vt:lpstr>Corbel</vt:lpstr>
      <vt:lpstr>Trebuchet MS</vt:lpstr>
      <vt:lpstr>Wingdings</vt:lpstr>
      <vt:lpstr>줄무늬</vt:lpstr>
      <vt:lpstr>Cortex-M4 Bare-Metal  C Programming (nRF52840) </vt:lpstr>
      <vt:lpstr>Agenda</vt:lpstr>
      <vt:lpstr>What is Bare-Metal Programming ?</vt:lpstr>
      <vt:lpstr>in-line assembly</vt:lpstr>
      <vt:lpstr>volatile</vt:lpstr>
      <vt:lpstr>Agenda</vt:lpstr>
      <vt:lpstr>Exercise1 </vt:lpstr>
      <vt:lpstr>Exercise1 </vt:lpstr>
      <vt:lpstr>Exercise1 </vt:lpstr>
      <vt:lpstr>Agenda</vt:lpstr>
      <vt:lpstr>Exercise2 </vt:lpstr>
      <vt:lpstr>Exercise2 </vt:lpstr>
      <vt:lpstr>Exercise2 </vt:lpstr>
      <vt:lpstr>Agenda</vt:lpstr>
      <vt:lpstr>Exercise3 </vt:lpstr>
      <vt:lpstr>Exercise3 </vt:lpstr>
      <vt:lpstr>Exercise3 </vt:lpstr>
      <vt:lpstr>Exercise3 </vt:lpstr>
      <vt:lpstr>Agenda</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 WRITING AND OPTIMIZING ARM ASSEMBLY CODE</dc:title>
  <dc:creator>이강/10078</dc:creator>
  <cp:lastModifiedBy>김성빈/22100113</cp:lastModifiedBy>
  <cp:revision>89</cp:revision>
  <dcterms:created xsi:type="dcterms:W3CDTF">2024-02-22T15:48:07Z</dcterms:created>
  <dcterms:modified xsi:type="dcterms:W3CDTF">2024-04-25T02:18:12Z</dcterms:modified>
</cp:coreProperties>
</file>