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2192000" cy="6858000"/>
  <p:embeddedFontLst>
    <p:embeddedFont>
      <p:font typeface="CGBVTS+FangSong"/>
      <p:regular r:id="rId7"/>
    </p:embeddedFont>
    <p:embeddedFont>
      <p:font typeface="MTMBIT+Bell MT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672" y="79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36090" y="352099"/>
            <a:ext cx="509016" cy="216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0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7F7F7F"/>
                </a:solidFill>
                <a:latin typeface="CGBVTS+FangSong"/>
                <a:cs typeface="CGBVTS+FangSong"/>
              </a:rPr>
              <a:t>无惧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67610" y="352099"/>
            <a:ext cx="509016" cy="216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0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7F7F7F"/>
                </a:solidFill>
                <a:latin typeface="CGBVTS+FangSong"/>
                <a:cs typeface="CGBVTS+FangSong"/>
              </a:rPr>
              <a:t>历练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199130" y="352099"/>
            <a:ext cx="509016" cy="216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0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7F7F7F"/>
                </a:solidFill>
                <a:latin typeface="CGBVTS+FangSong"/>
                <a:cs typeface="CGBVTS+FangSong"/>
              </a:rPr>
              <a:t>逢缘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47393" y="2479767"/>
            <a:ext cx="277004" cy="2619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2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FFFFFF"/>
                </a:solidFill>
                <a:latin typeface="MTMBIT+Bell MT"/>
                <a:cs typeface="MTMBIT+Bell MT"/>
              </a:rPr>
              <a:t>B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11282" y="2479767"/>
            <a:ext cx="277004" cy="2619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2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FFFFFF"/>
                </a:solidFill>
                <a:latin typeface="MTMBIT+Bell MT"/>
                <a:cs typeface="MTMBIT+Bell MT"/>
              </a:rPr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875171" y="2479767"/>
            <a:ext cx="291750" cy="2619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2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FFFFFF"/>
                </a:solidFill>
                <a:latin typeface="MTMBIT+Bell MT"/>
                <a:cs typeface="MTMBIT+Bell MT"/>
              </a:rPr>
              <a:t>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446762" y="2479767"/>
            <a:ext cx="283338" cy="2619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2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FFFFFF"/>
                </a:solidFill>
                <a:latin typeface="MTMBIT+Bell MT"/>
                <a:cs typeface="MTMBIT+Bell MT"/>
              </a:rPr>
              <a:t>C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018354" y="2479767"/>
            <a:ext cx="289672" cy="2619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2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FFFFFF"/>
                </a:solidFill>
                <a:latin typeface="MTMBIT+Bell MT"/>
                <a:cs typeface="MTMBIT+Bell MT"/>
              </a:rPr>
              <a:t>K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763901" y="2871435"/>
            <a:ext cx="361426" cy="2619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2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FFFFFF"/>
                </a:solidFill>
                <a:latin typeface="MTMBIT+Bell MT"/>
                <a:cs typeface="MTMBIT+Bell MT"/>
              </a:rPr>
              <a:t>W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321506" y="2871435"/>
            <a:ext cx="306497" cy="2619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2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FFFFFF"/>
                </a:solidFill>
                <a:latin typeface="MTMBIT+Bell MT"/>
                <a:cs typeface="MTMBIT+Bell MT"/>
              </a:rPr>
              <a:t>U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825804" y="2871435"/>
            <a:ext cx="289672" cy="2619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2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FFFFFF"/>
                </a:solidFill>
                <a:latin typeface="MTMBIT+Bell MT"/>
                <a:cs typeface="MTMBIT+Bell MT"/>
              </a:rPr>
              <a:t>K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305576" y="2871435"/>
            <a:ext cx="300163" cy="2619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2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FFFFFF"/>
                </a:solidFill>
                <a:latin typeface="MTMBIT+Bell MT"/>
                <a:cs typeface="MTMBIT+Bell MT"/>
              </a:rPr>
              <a:t>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6035" y="352099"/>
            <a:ext cx="509016" cy="216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0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7F7F7F"/>
                </a:solidFill>
                <a:latin typeface="CGBVTS+FangSong"/>
                <a:cs typeface="CGBVTS+FangSong"/>
              </a:rPr>
              <a:t>无惧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27860" y="352099"/>
            <a:ext cx="509016" cy="216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0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7F7F7F"/>
                </a:solidFill>
                <a:latin typeface="CGBVTS+FangSong"/>
                <a:cs typeface="CGBVTS+FangSong"/>
              </a:rPr>
              <a:t>历练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59380" y="352099"/>
            <a:ext cx="509016" cy="216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0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7F7F7F"/>
                </a:solidFill>
                <a:latin typeface="CGBVTS+FangSong"/>
                <a:cs typeface="CGBVTS+FangSong"/>
              </a:rPr>
              <a:t>逢缘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87957" y="2903956"/>
            <a:ext cx="1550060" cy="2905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88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0000"/>
                </a:solidFill>
                <a:latin typeface="MTMBIT+Bell MT"/>
                <a:cs typeface="MTMBIT+Bell MT"/>
              </a:rPr>
              <a:t>T</a:t>
            </a:r>
            <a:r>
              <a:rPr sz="1800" spc="17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MTMBIT+Bell MT"/>
                <a:cs typeface="MTMBIT+Bell MT"/>
              </a:rPr>
              <a:t>I</a:t>
            </a:r>
            <a:r>
              <a:rPr sz="1800" spc="169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MTMBIT+Bell MT"/>
                <a:cs typeface="MTMBIT+Bell MT"/>
              </a:rPr>
              <a:t>A</a:t>
            </a:r>
            <a:r>
              <a:rPr sz="1800" spc="16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MTMBIT+Bell MT"/>
                <a:cs typeface="MTMBIT+Bell MT"/>
              </a:rPr>
              <a:t>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87957" y="3288995"/>
            <a:ext cx="317735" cy="235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0000"/>
                </a:solidFill>
                <a:latin typeface="MTMBIT+Bell MT"/>
                <a:cs typeface="MTMBIT+Bell MT"/>
              </a:rPr>
              <a:t>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52627" y="3288995"/>
            <a:ext cx="219265" cy="235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0000"/>
                </a:solidFill>
                <a:latin typeface="MTMBIT+Bell MT"/>
                <a:cs typeface="MTMBIT+Bell MT"/>
              </a:rPr>
              <a:t>I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519763" y="3288995"/>
            <a:ext cx="286131" cy="235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0000"/>
                </a:solidFill>
                <a:latin typeface="MTMBIT+Bell MT"/>
                <a:cs typeface="MTMBIT+Bell MT"/>
              </a:rPr>
              <a:t>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952339" y="3288995"/>
            <a:ext cx="289874" cy="235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5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0000"/>
                </a:solidFill>
                <a:latin typeface="MTMBIT+Bell MT"/>
                <a:cs typeface="MTMBIT+Bell MT"/>
              </a:rPr>
              <a:t>G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363581" y="4872514"/>
            <a:ext cx="292608" cy="1610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4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D9D9D9"/>
                </a:solidFill>
                <a:latin typeface="CGBVTS+FangSong"/>
                <a:cs typeface="CGBVTS+FangSong"/>
              </a:rPr>
              <a:t>荒</a:t>
            </a:r>
          </a:p>
          <a:p>
            <a:pPr marL="0" marR="0">
              <a:lnSpc>
                <a:spcPts val="1104"/>
              </a:lnSpc>
              <a:spcBef>
                <a:spcPts val="779"/>
              </a:spcBef>
              <a:spcAft>
                <a:spcPts val="0"/>
              </a:spcAft>
            </a:pPr>
            <a:r>
              <a:rPr sz="1100" dirty="0">
                <a:solidFill>
                  <a:srgbClr val="D9D9D9"/>
                </a:solidFill>
                <a:latin typeface="CGBVTS+FangSong"/>
                <a:cs typeface="CGBVTS+FangSong"/>
              </a:rPr>
              <a:t>冢</a:t>
            </a:r>
          </a:p>
          <a:p>
            <a:pPr marL="0" marR="0">
              <a:lnSpc>
                <a:spcPts val="1104"/>
              </a:lnSpc>
              <a:spcBef>
                <a:spcPts val="779"/>
              </a:spcBef>
              <a:spcAft>
                <a:spcPts val="0"/>
              </a:spcAft>
            </a:pPr>
            <a:r>
              <a:rPr sz="1100" dirty="0">
                <a:solidFill>
                  <a:srgbClr val="D9D9D9"/>
                </a:solidFill>
                <a:latin typeface="CGBVTS+FangSong"/>
                <a:cs typeface="CGBVTS+FangSong"/>
              </a:rPr>
              <a:t>一</a:t>
            </a:r>
          </a:p>
          <a:p>
            <a:pPr marL="0" marR="0">
              <a:lnSpc>
                <a:spcPts val="1104"/>
              </a:lnSpc>
              <a:spcBef>
                <a:spcPts val="717"/>
              </a:spcBef>
              <a:spcAft>
                <a:spcPts val="0"/>
              </a:spcAft>
            </a:pPr>
            <a:r>
              <a:rPr sz="1100" dirty="0">
                <a:solidFill>
                  <a:srgbClr val="D9D9D9"/>
                </a:solidFill>
                <a:latin typeface="CGBVTS+FangSong"/>
                <a:cs typeface="CGBVTS+FangSong"/>
              </a:rPr>
              <a:t>堆</a:t>
            </a:r>
          </a:p>
          <a:p>
            <a:pPr marL="0" marR="0">
              <a:lnSpc>
                <a:spcPts val="1104"/>
              </a:lnSpc>
              <a:spcBef>
                <a:spcPts val="779"/>
              </a:spcBef>
              <a:spcAft>
                <a:spcPts val="0"/>
              </a:spcAft>
            </a:pPr>
            <a:r>
              <a:rPr sz="1100" dirty="0">
                <a:solidFill>
                  <a:srgbClr val="D9D9D9"/>
                </a:solidFill>
                <a:latin typeface="CGBVTS+FangSong"/>
                <a:cs typeface="CGBVTS+FangSong"/>
              </a:rPr>
              <a:t>草</a:t>
            </a:r>
          </a:p>
          <a:p>
            <a:pPr marL="0" marR="0">
              <a:lnSpc>
                <a:spcPts val="1104"/>
              </a:lnSpc>
              <a:spcBef>
                <a:spcPts val="779"/>
              </a:spcBef>
              <a:spcAft>
                <a:spcPts val="0"/>
              </a:spcAft>
            </a:pPr>
            <a:r>
              <a:rPr sz="1100" dirty="0">
                <a:solidFill>
                  <a:srgbClr val="D9D9D9"/>
                </a:solidFill>
                <a:latin typeface="CGBVTS+FangSong"/>
                <a:cs typeface="CGBVTS+FangSong"/>
              </a:rPr>
              <a:t>末</a:t>
            </a:r>
          </a:p>
          <a:p>
            <a:pPr marL="0" marR="0">
              <a:lnSpc>
                <a:spcPts val="1104"/>
              </a:lnSpc>
              <a:spcBef>
                <a:spcPts val="767"/>
              </a:spcBef>
              <a:spcAft>
                <a:spcPts val="0"/>
              </a:spcAft>
            </a:pPr>
            <a:r>
              <a:rPr sz="1100" dirty="0">
                <a:solidFill>
                  <a:srgbClr val="D9D9D9"/>
                </a:solidFill>
                <a:latin typeface="CGBVTS+FangSong"/>
                <a:cs typeface="CGBVTS+FangSong"/>
              </a:rPr>
              <a:t>了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782935" y="4872505"/>
            <a:ext cx="292913" cy="16111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6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D9D9D9"/>
                </a:solidFill>
                <a:latin typeface="CGBVTS+FangSong"/>
                <a:cs typeface="CGBVTS+FangSong"/>
              </a:rPr>
              <a:t>古</a:t>
            </a:r>
          </a:p>
          <a:p>
            <a:pPr marL="0" marR="0">
              <a:lnSpc>
                <a:spcPts val="1106"/>
              </a:lnSpc>
              <a:spcBef>
                <a:spcPts val="777"/>
              </a:spcBef>
              <a:spcAft>
                <a:spcPts val="0"/>
              </a:spcAft>
            </a:pPr>
            <a:r>
              <a:rPr sz="1100" dirty="0">
                <a:solidFill>
                  <a:srgbClr val="D9D9D9"/>
                </a:solidFill>
                <a:latin typeface="CGBVTS+FangSong"/>
                <a:cs typeface="CGBVTS+FangSong"/>
              </a:rPr>
              <a:t>今</a:t>
            </a:r>
          </a:p>
          <a:p>
            <a:pPr marL="0" marR="0">
              <a:lnSpc>
                <a:spcPts val="1106"/>
              </a:lnSpc>
              <a:spcBef>
                <a:spcPts val="777"/>
              </a:spcBef>
              <a:spcAft>
                <a:spcPts val="0"/>
              </a:spcAft>
            </a:pPr>
            <a:r>
              <a:rPr sz="1100" dirty="0">
                <a:solidFill>
                  <a:srgbClr val="D9D9D9"/>
                </a:solidFill>
                <a:latin typeface="CGBVTS+FangSong"/>
                <a:cs typeface="CGBVTS+FangSong"/>
              </a:rPr>
              <a:t>将</a:t>
            </a:r>
          </a:p>
          <a:p>
            <a:pPr marL="0" marR="0">
              <a:lnSpc>
                <a:spcPts val="1106"/>
              </a:lnSpc>
              <a:spcBef>
                <a:spcPts val="715"/>
              </a:spcBef>
              <a:spcAft>
                <a:spcPts val="0"/>
              </a:spcAft>
            </a:pPr>
            <a:r>
              <a:rPr sz="1100" dirty="0">
                <a:solidFill>
                  <a:srgbClr val="D9D9D9"/>
                </a:solidFill>
                <a:latin typeface="CGBVTS+FangSong"/>
                <a:cs typeface="CGBVTS+FangSong"/>
              </a:rPr>
              <a:t>相</a:t>
            </a:r>
          </a:p>
          <a:p>
            <a:pPr marL="0" marR="0">
              <a:lnSpc>
                <a:spcPts val="1106"/>
              </a:lnSpc>
              <a:spcBef>
                <a:spcPts val="777"/>
              </a:spcBef>
              <a:spcAft>
                <a:spcPts val="0"/>
              </a:spcAft>
            </a:pPr>
            <a:r>
              <a:rPr sz="1100" dirty="0">
                <a:solidFill>
                  <a:srgbClr val="D9D9D9"/>
                </a:solidFill>
                <a:latin typeface="CGBVTS+FangSong"/>
                <a:cs typeface="CGBVTS+FangSong"/>
              </a:rPr>
              <a:t>在</a:t>
            </a:r>
          </a:p>
          <a:p>
            <a:pPr marL="0" marR="0">
              <a:lnSpc>
                <a:spcPts val="1106"/>
              </a:lnSpc>
              <a:spcBef>
                <a:spcPts val="777"/>
              </a:spcBef>
              <a:spcAft>
                <a:spcPts val="0"/>
              </a:spcAft>
            </a:pPr>
            <a:r>
              <a:rPr sz="1100" dirty="0">
                <a:solidFill>
                  <a:srgbClr val="D9D9D9"/>
                </a:solidFill>
                <a:latin typeface="CGBVTS+FangSong"/>
                <a:cs typeface="CGBVTS+FangSong"/>
              </a:rPr>
              <a:t>何</a:t>
            </a:r>
          </a:p>
          <a:p>
            <a:pPr marL="0" marR="0">
              <a:lnSpc>
                <a:spcPts val="1106"/>
              </a:lnSpc>
              <a:spcBef>
                <a:spcPts val="765"/>
              </a:spcBef>
              <a:spcAft>
                <a:spcPts val="0"/>
              </a:spcAft>
            </a:pPr>
            <a:r>
              <a:rPr sz="1100" dirty="0">
                <a:solidFill>
                  <a:srgbClr val="D9D9D9"/>
                </a:solidFill>
                <a:latin typeface="CGBVTS+FangSong"/>
                <a:cs typeface="CGBVTS+FangSong"/>
              </a:rPr>
              <a:t>方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202035" y="4872514"/>
            <a:ext cx="292608" cy="1610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4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D9D9D9"/>
                </a:solidFill>
                <a:latin typeface="CGBVTS+FangSong"/>
                <a:cs typeface="CGBVTS+FangSong"/>
              </a:rPr>
              <a:t>唯</a:t>
            </a:r>
          </a:p>
          <a:p>
            <a:pPr marL="0" marR="0">
              <a:lnSpc>
                <a:spcPts val="1104"/>
              </a:lnSpc>
              <a:spcBef>
                <a:spcPts val="779"/>
              </a:spcBef>
              <a:spcAft>
                <a:spcPts val="0"/>
              </a:spcAft>
            </a:pPr>
            <a:r>
              <a:rPr sz="1100" dirty="0">
                <a:solidFill>
                  <a:srgbClr val="D9D9D9"/>
                </a:solidFill>
                <a:latin typeface="CGBVTS+FangSong"/>
                <a:cs typeface="CGBVTS+FangSong"/>
              </a:rPr>
              <a:t>有</a:t>
            </a:r>
          </a:p>
          <a:p>
            <a:pPr marL="0" marR="0">
              <a:lnSpc>
                <a:spcPts val="1104"/>
              </a:lnSpc>
              <a:spcBef>
                <a:spcPts val="779"/>
              </a:spcBef>
              <a:spcAft>
                <a:spcPts val="0"/>
              </a:spcAft>
            </a:pPr>
            <a:r>
              <a:rPr sz="1100" dirty="0">
                <a:solidFill>
                  <a:srgbClr val="D9D9D9"/>
                </a:solidFill>
                <a:latin typeface="CGBVTS+FangSong"/>
                <a:cs typeface="CGBVTS+FangSong"/>
              </a:rPr>
              <a:t>功</a:t>
            </a:r>
          </a:p>
          <a:p>
            <a:pPr marL="0" marR="0">
              <a:lnSpc>
                <a:spcPts val="1104"/>
              </a:lnSpc>
              <a:spcBef>
                <a:spcPts val="717"/>
              </a:spcBef>
              <a:spcAft>
                <a:spcPts val="0"/>
              </a:spcAft>
            </a:pPr>
            <a:r>
              <a:rPr sz="1100" dirty="0">
                <a:solidFill>
                  <a:srgbClr val="D9D9D9"/>
                </a:solidFill>
                <a:latin typeface="CGBVTS+FangSong"/>
                <a:cs typeface="CGBVTS+FangSong"/>
              </a:rPr>
              <a:t>名</a:t>
            </a:r>
          </a:p>
          <a:p>
            <a:pPr marL="0" marR="0">
              <a:lnSpc>
                <a:spcPts val="1104"/>
              </a:lnSpc>
              <a:spcBef>
                <a:spcPts val="779"/>
              </a:spcBef>
              <a:spcAft>
                <a:spcPts val="0"/>
              </a:spcAft>
            </a:pPr>
            <a:r>
              <a:rPr sz="1100" dirty="0">
                <a:solidFill>
                  <a:srgbClr val="D9D9D9"/>
                </a:solidFill>
                <a:latin typeface="CGBVTS+FangSong"/>
                <a:cs typeface="CGBVTS+FangSong"/>
              </a:rPr>
              <a:t>忘</a:t>
            </a:r>
          </a:p>
          <a:p>
            <a:pPr marL="0" marR="0">
              <a:lnSpc>
                <a:spcPts val="1104"/>
              </a:lnSpc>
              <a:spcBef>
                <a:spcPts val="779"/>
              </a:spcBef>
              <a:spcAft>
                <a:spcPts val="0"/>
              </a:spcAft>
            </a:pPr>
            <a:r>
              <a:rPr sz="1100" dirty="0">
                <a:solidFill>
                  <a:srgbClr val="D9D9D9"/>
                </a:solidFill>
                <a:latin typeface="CGBVTS+FangSong"/>
                <a:cs typeface="CGBVTS+FangSong"/>
              </a:rPr>
              <a:t>不</a:t>
            </a:r>
          </a:p>
          <a:p>
            <a:pPr marL="0" marR="0">
              <a:lnSpc>
                <a:spcPts val="1104"/>
              </a:lnSpc>
              <a:spcBef>
                <a:spcPts val="767"/>
              </a:spcBef>
              <a:spcAft>
                <a:spcPts val="0"/>
              </a:spcAft>
            </a:pPr>
            <a:r>
              <a:rPr sz="1100" dirty="0">
                <a:solidFill>
                  <a:srgbClr val="D9D9D9"/>
                </a:solidFill>
                <a:latin typeface="CGBVTS+FangSong"/>
                <a:cs typeface="CGBVTS+FangSong"/>
              </a:rPr>
              <a:t>了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621135" y="4872514"/>
            <a:ext cx="292608" cy="1610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4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D9D9D9"/>
                </a:solidFill>
                <a:latin typeface="CGBVTS+FangSong"/>
                <a:cs typeface="CGBVTS+FangSong"/>
              </a:rPr>
              <a:t>世</a:t>
            </a:r>
          </a:p>
          <a:p>
            <a:pPr marL="0" marR="0">
              <a:lnSpc>
                <a:spcPts val="1104"/>
              </a:lnSpc>
              <a:spcBef>
                <a:spcPts val="779"/>
              </a:spcBef>
              <a:spcAft>
                <a:spcPts val="0"/>
              </a:spcAft>
            </a:pPr>
            <a:r>
              <a:rPr sz="1100" dirty="0">
                <a:solidFill>
                  <a:srgbClr val="D9D9D9"/>
                </a:solidFill>
                <a:latin typeface="CGBVTS+FangSong"/>
                <a:cs typeface="CGBVTS+FangSong"/>
              </a:rPr>
              <a:t>人</a:t>
            </a:r>
          </a:p>
          <a:p>
            <a:pPr marL="0" marR="0">
              <a:lnSpc>
                <a:spcPts val="1104"/>
              </a:lnSpc>
              <a:spcBef>
                <a:spcPts val="779"/>
              </a:spcBef>
              <a:spcAft>
                <a:spcPts val="0"/>
              </a:spcAft>
            </a:pPr>
            <a:r>
              <a:rPr sz="1100" dirty="0">
                <a:solidFill>
                  <a:srgbClr val="D9D9D9"/>
                </a:solidFill>
                <a:latin typeface="CGBVTS+FangSong"/>
                <a:cs typeface="CGBVTS+FangSong"/>
              </a:rPr>
              <a:t>都</a:t>
            </a:r>
          </a:p>
          <a:p>
            <a:pPr marL="0" marR="0">
              <a:lnSpc>
                <a:spcPts val="1104"/>
              </a:lnSpc>
              <a:spcBef>
                <a:spcPts val="717"/>
              </a:spcBef>
              <a:spcAft>
                <a:spcPts val="0"/>
              </a:spcAft>
            </a:pPr>
            <a:r>
              <a:rPr sz="1100" dirty="0">
                <a:solidFill>
                  <a:srgbClr val="D9D9D9"/>
                </a:solidFill>
                <a:latin typeface="CGBVTS+FangSong"/>
                <a:cs typeface="CGBVTS+FangSong"/>
              </a:rPr>
              <a:t>晓</a:t>
            </a:r>
          </a:p>
          <a:p>
            <a:pPr marL="0" marR="0">
              <a:lnSpc>
                <a:spcPts val="1104"/>
              </a:lnSpc>
              <a:spcBef>
                <a:spcPts val="779"/>
              </a:spcBef>
              <a:spcAft>
                <a:spcPts val="0"/>
              </a:spcAft>
            </a:pPr>
            <a:r>
              <a:rPr sz="1100" dirty="0">
                <a:solidFill>
                  <a:srgbClr val="D9D9D9"/>
                </a:solidFill>
                <a:latin typeface="CGBVTS+FangSong"/>
                <a:cs typeface="CGBVTS+FangSong"/>
              </a:rPr>
              <a:t>神</a:t>
            </a:r>
          </a:p>
          <a:p>
            <a:pPr marL="0" marR="0">
              <a:lnSpc>
                <a:spcPts val="1104"/>
              </a:lnSpc>
              <a:spcBef>
                <a:spcPts val="779"/>
              </a:spcBef>
              <a:spcAft>
                <a:spcPts val="0"/>
              </a:spcAft>
            </a:pPr>
            <a:r>
              <a:rPr sz="1100" dirty="0">
                <a:solidFill>
                  <a:srgbClr val="D9D9D9"/>
                </a:solidFill>
                <a:latin typeface="CGBVTS+FangSong"/>
                <a:cs typeface="CGBVTS+FangSong"/>
              </a:rPr>
              <a:t>仙</a:t>
            </a:r>
          </a:p>
          <a:p>
            <a:pPr marL="0" marR="0">
              <a:lnSpc>
                <a:spcPts val="1104"/>
              </a:lnSpc>
              <a:spcBef>
                <a:spcPts val="767"/>
              </a:spcBef>
              <a:spcAft>
                <a:spcPts val="0"/>
              </a:spcAft>
            </a:pPr>
            <a:r>
              <a:rPr sz="1100" dirty="0">
                <a:solidFill>
                  <a:srgbClr val="D9D9D9"/>
                </a:solidFill>
                <a:latin typeface="CGBVTS+FangSong"/>
                <a:cs typeface="CGBVTS+FangSong"/>
              </a:rPr>
              <a:t>好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51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CGBVTS+FangSong</vt:lpstr>
      <vt:lpstr>Times New Roman</vt:lpstr>
      <vt:lpstr>MTMBIT+Bell MT</vt:lpstr>
      <vt:lpstr>Calibri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app</dc:creator>
  <cp:lastModifiedBy>Huang Jia</cp:lastModifiedBy>
  <cp:revision>2</cp:revision>
  <dcterms:modified xsi:type="dcterms:W3CDTF">2024-11-07T07:57:58Z</dcterms:modified>
</cp:coreProperties>
</file>