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121" d="100"/>
          <a:sy n="121"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387F-CE4C-9F7C-123DE3692893}"/>
            </c:ext>
          </c:extLst>
        </c:ser>
        <c:ser>
          <c:idx val="1"/>
          <c:order val="1"/>
          <c:tx>
            <c:strRef>
              <c:f>Sheet1!$C$1</c:f>
              <c:strCache>
                <c:ptCount val="1"/>
                <c:pt idx="0">
                  <c:v>Z值</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c:f>
              <c:numCache>
                <c:formatCode>General</c:formatCode>
                <c:ptCount val="3"/>
                <c:pt idx="0">
                  <c:v>0.7</c:v>
                </c:pt>
                <c:pt idx="1">
                  <c:v>1.8</c:v>
                </c:pt>
                <c:pt idx="2">
                  <c:v>2.6</c:v>
                </c:pt>
              </c:numCache>
            </c:numRef>
          </c:xVal>
          <c:yVal>
            <c:numRef>
              <c:f>Sheet1!$C$2:$C$4</c:f>
              <c:numCache>
                <c:formatCode>General</c:formatCode>
                <c:ptCount val="3"/>
                <c:pt idx="0">
                  <c:v>1.1000000000000001</c:v>
                </c:pt>
                <c:pt idx="1">
                  <c:v>1.2</c:v>
                </c:pt>
                <c:pt idx="2">
                  <c:v>1.3</c:v>
                </c:pt>
              </c:numCache>
            </c:numRef>
          </c:yVal>
          <c:smooth val="1"/>
          <c:extLst>
            <c:ext xmlns:c16="http://schemas.microsoft.com/office/drawing/2014/chart" uri="{C3380CC4-5D6E-409C-BE32-E72D297353CC}">
              <c16:uniqueId val="{00000003-387F-CE4C-9F7C-123DE3692893}"/>
            </c:ext>
          </c:extLst>
        </c:ser>
        <c:dLbls>
          <c:showLegendKey val="0"/>
          <c:showVal val="0"/>
          <c:showCatName val="0"/>
          <c:showSerName val="0"/>
          <c:showPercent val="0"/>
          <c:showBubbleSize val="0"/>
        </c:dLbls>
        <c:axId val="779481568"/>
        <c:axId val="746050928"/>
      </c:scatterChart>
      <c:valAx>
        <c:axId val="7794815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46050928"/>
        <c:crosses val="autoZero"/>
        <c:crossBetween val="midCat"/>
      </c:valAx>
      <c:valAx>
        <c:axId val="74605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79481568"/>
        <c:crosses val="autoZero"/>
        <c:crossBetween val="midCat"/>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7CDDB-1796-A347-B4A3-C20C3C9E59F1}" type="doc">
      <dgm:prSet loTypeId="urn:microsoft.com/office/officeart/2005/8/layout/chart3" loCatId="" qsTypeId="urn:microsoft.com/office/officeart/2005/8/quickstyle/simple1" qsCatId="simple" csTypeId="urn:microsoft.com/office/officeart/2005/8/colors/accent1_2" csCatId="accent1" phldr="1"/>
      <dgm:spPr/>
    </dgm:pt>
    <dgm:pt modelId="{613A66D2-2168-A54F-9045-1C21F3B9BE68}">
      <dgm:prSet phldrT="[文本]"/>
      <dgm:spPr/>
      <dgm:t>
        <a:bodyPr/>
        <a:lstStyle/>
        <a:p>
          <a:r>
            <a:rPr lang="en-US" altLang="zh-CN" dirty="0"/>
            <a:t>DemoText3</a:t>
          </a:r>
          <a:endParaRPr lang="zh-CN" altLang="en-US" dirty="0"/>
        </a:p>
      </dgm:t>
    </dgm:pt>
    <dgm:pt modelId="{381D8D5F-DD84-994C-9E80-CDED878D2E1F}" type="parTrans" cxnId="{39BDB92B-17F2-B148-8D6A-BDC02D3ED319}">
      <dgm:prSet/>
      <dgm:spPr/>
      <dgm:t>
        <a:bodyPr/>
        <a:lstStyle/>
        <a:p>
          <a:endParaRPr lang="zh-CN" altLang="en-US"/>
        </a:p>
      </dgm:t>
    </dgm:pt>
    <dgm:pt modelId="{CFCA4E52-5F2A-6A49-93D0-B522DB7AE06C}" type="sibTrans" cxnId="{39BDB92B-17F2-B148-8D6A-BDC02D3ED319}">
      <dgm:prSet/>
      <dgm:spPr/>
      <dgm:t>
        <a:bodyPr/>
        <a:lstStyle/>
        <a:p>
          <a:endParaRPr lang="zh-CN" altLang="en-US"/>
        </a:p>
      </dgm:t>
    </dgm:pt>
    <dgm:pt modelId="{E8DDD6D7-524A-2548-BCF6-9E9C323DEB12}">
      <dgm:prSet phldrT="[文本]"/>
      <dgm:spPr/>
      <dgm:t>
        <a:bodyPr/>
        <a:lstStyle/>
        <a:p>
          <a:r>
            <a:rPr lang="en-US" altLang="zh-CN" dirty="0"/>
            <a:t>DemoText2</a:t>
          </a:r>
          <a:endParaRPr lang="zh-CN" altLang="en-US" dirty="0"/>
        </a:p>
      </dgm:t>
    </dgm:pt>
    <dgm:pt modelId="{462DC328-503C-0E45-BEBD-CB05521DDCE0}" type="parTrans" cxnId="{2F0726ED-EFBA-3344-AF32-38A6C90CC000}">
      <dgm:prSet/>
      <dgm:spPr/>
      <dgm:t>
        <a:bodyPr/>
        <a:lstStyle/>
        <a:p>
          <a:endParaRPr lang="zh-CN" altLang="en-US"/>
        </a:p>
      </dgm:t>
    </dgm:pt>
    <dgm:pt modelId="{4EF6B022-1043-CC44-A425-A724787F89EA}" type="sibTrans" cxnId="{2F0726ED-EFBA-3344-AF32-38A6C90CC000}">
      <dgm:prSet/>
      <dgm:spPr/>
      <dgm:t>
        <a:bodyPr/>
        <a:lstStyle/>
        <a:p>
          <a:endParaRPr lang="zh-CN" altLang="en-US"/>
        </a:p>
      </dgm:t>
    </dgm:pt>
    <dgm:pt modelId="{77A421B4-4756-0B46-8C18-CDCA06190B92}">
      <dgm:prSet phldrT="[文本]"/>
      <dgm:spPr/>
      <dgm:t>
        <a:bodyPr/>
        <a:lstStyle/>
        <a:p>
          <a:r>
            <a:rPr lang="en-US" altLang="zh-CN" dirty="0"/>
            <a:t>DemoText1</a:t>
          </a:r>
          <a:endParaRPr lang="zh-CN" altLang="en-US" dirty="0"/>
        </a:p>
      </dgm:t>
    </dgm:pt>
    <dgm:pt modelId="{D9967FF9-DD62-3844-B615-55E4BBCABE1D}" type="parTrans" cxnId="{0C169583-6D20-7E47-B375-6C3105F4BCC2}">
      <dgm:prSet/>
      <dgm:spPr/>
      <dgm:t>
        <a:bodyPr/>
        <a:lstStyle/>
        <a:p>
          <a:endParaRPr lang="zh-CN" altLang="en-US"/>
        </a:p>
      </dgm:t>
    </dgm:pt>
    <dgm:pt modelId="{FB1BAB2E-975B-A546-95C6-12F1EDF0E738}" type="sibTrans" cxnId="{0C169583-6D20-7E47-B375-6C3105F4BCC2}">
      <dgm:prSet/>
      <dgm:spPr/>
      <dgm:t>
        <a:bodyPr/>
        <a:lstStyle/>
        <a:p>
          <a:endParaRPr lang="zh-CN" altLang="en-US"/>
        </a:p>
      </dgm:t>
    </dgm:pt>
    <dgm:pt modelId="{438D7C47-3609-7C41-8460-00F8B230A6E1}" type="pres">
      <dgm:prSet presAssocID="{E0C7CDDB-1796-A347-B4A3-C20C3C9E59F1}" presName="compositeShape" presStyleCnt="0">
        <dgm:presLayoutVars>
          <dgm:chMax val="7"/>
          <dgm:dir/>
          <dgm:resizeHandles val="exact"/>
        </dgm:presLayoutVars>
      </dgm:prSet>
      <dgm:spPr/>
    </dgm:pt>
    <dgm:pt modelId="{2BD32415-DACE-9245-B500-769093F50BC2}" type="pres">
      <dgm:prSet presAssocID="{E0C7CDDB-1796-A347-B4A3-C20C3C9E59F1}" presName="wedge1" presStyleLbl="node1" presStyleIdx="0" presStyleCnt="3"/>
      <dgm:spPr/>
    </dgm:pt>
    <dgm:pt modelId="{2CB900D5-9B65-8843-BDEC-3E9856ADB50B}" type="pres">
      <dgm:prSet presAssocID="{E0C7CDDB-1796-A347-B4A3-C20C3C9E59F1}" presName="wedge1Tx" presStyleLbl="node1" presStyleIdx="0" presStyleCnt="3">
        <dgm:presLayoutVars>
          <dgm:chMax val="0"/>
          <dgm:chPref val="0"/>
          <dgm:bulletEnabled val="1"/>
        </dgm:presLayoutVars>
      </dgm:prSet>
      <dgm:spPr/>
    </dgm:pt>
    <dgm:pt modelId="{9D564672-C9AF-E949-80F7-DDE5B58DAF3F}" type="pres">
      <dgm:prSet presAssocID="{E0C7CDDB-1796-A347-B4A3-C20C3C9E59F1}" presName="wedge2" presStyleLbl="node1" presStyleIdx="1" presStyleCnt="3"/>
      <dgm:spPr/>
    </dgm:pt>
    <dgm:pt modelId="{8154153B-BFDC-4240-B22F-46E398AC7FF5}" type="pres">
      <dgm:prSet presAssocID="{E0C7CDDB-1796-A347-B4A3-C20C3C9E59F1}" presName="wedge2Tx" presStyleLbl="node1" presStyleIdx="1" presStyleCnt="3">
        <dgm:presLayoutVars>
          <dgm:chMax val="0"/>
          <dgm:chPref val="0"/>
          <dgm:bulletEnabled val="1"/>
        </dgm:presLayoutVars>
      </dgm:prSet>
      <dgm:spPr/>
    </dgm:pt>
    <dgm:pt modelId="{B4B00897-B126-EB40-94EA-6C02A2348638}" type="pres">
      <dgm:prSet presAssocID="{E0C7CDDB-1796-A347-B4A3-C20C3C9E59F1}" presName="wedge3" presStyleLbl="node1" presStyleIdx="2" presStyleCnt="3"/>
      <dgm:spPr/>
    </dgm:pt>
    <dgm:pt modelId="{C4598763-F4B5-EF44-8229-276E1FE93298}" type="pres">
      <dgm:prSet presAssocID="{E0C7CDDB-1796-A347-B4A3-C20C3C9E59F1}" presName="wedge3Tx" presStyleLbl="node1" presStyleIdx="2" presStyleCnt="3">
        <dgm:presLayoutVars>
          <dgm:chMax val="0"/>
          <dgm:chPref val="0"/>
          <dgm:bulletEnabled val="1"/>
        </dgm:presLayoutVars>
      </dgm:prSet>
      <dgm:spPr/>
    </dgm:pt>
  </dgm:ptLst>
  <dgm:cxnLst>
    <dgm:cxn modelId="{5162E805-9AC3-CE4B-97DA-F0492B238DA3}" type="presOf" srcId="{77A421B4-4756-0B46-8C18-CDCA06190B92}" destId="{C4598763-F4B5-EF44-8229-276E1FE93298}" srcOrd="1" destOrd="0" presId="urn:microsoft.com/office/officeart/2005/8/layout/chart3"/>
    <dgm:cxn modelId="{73EEE409-33AC-0241-B4B3-AB216B9163D0}" type="presOf" srcId="{613A66D2-2168-A54F-9045-1C21F3B9BE68}" destId="{2CB900D5-9B65-8843-BDEC-3E9856ADB50B}" srcOrd="1" destOrd="0" presId="urn:microsoft.com/office/officeart/2005/8/layout/chart3"/>
    <dgm:cxn modelId="{9C006E0E-4858-1D4B-B566-24C5F8B58BE7}" type="presOf" srcId="{77A421B4-4756-0B46-8C18-CDCA06190B92}" destId="{B4B00897-B126-EB40-94EA-6C02A2348638}" srcOrd="0" destOrd="0" presId="urn:microsoft.com/office/officeart/2005/8/layout/chart3"/>
    <dgm:cxn modelId="{39BDB92B-17F2-B148-8D6A-BDC02D3ED319}" srcId="{E0C7CDDB-1796-A347-B4A3-C20C3C9E59F1}" destId="{613A66D2-2168-A54F-9045-1C21F3B9BE68}" srcOrd="0" destOrd="0" parTransId="{381D8D5F-DD84-994C-9E80-CDED878D2E1F}" sibTransId="{CFCA4E52-5F2A-6A49-93D0-B522DB7AE06C}"/>
    <dgm:cxn modelId="{07DB5F76-7B33-DA46-9F83-94EEFFFC2BB7}" type="presOf" srcId="{E0C7CDDB-1796-A347-B4A3-C20C3C9E59F1}" destId="{438D7C47-3609-7C41-8460-00F8B230A6E1}" srcOrd="0" destOrd="0" presId="urn:microsoft.com/office/officeart/2005/8/layout/chart3"/>
    <dgm:cxn modelId="{51F38E78-D1F6-F040-ADD4-455AF4082D3A}" type="presOf" srcId="{E8DDD6D7-524A-2548-BCF6-9E9C323DEB12}" destId="{8154153B-BFDC-4240-B22F-46E398AC7FF5}" srcOrd="1" destOrd="0" presId="urn:microsoft.com/office/officeart/2005/8/layout/chart3"/>
    <dgm:cxn modelId="{0C169583-6D20-7E47-B375-6C3105F4BCC2}" srcId="{E0C7CDDB-1796-A347-B4A3-C20C3C9E59F1}" destId="{77A421B4-4756-0B46-8C18-CDCA06190B92}" srcOrd="2" destOrd="0" parTransId="{D9967FF9-DD62-3844-B615-55E4BBCABE1D}" sibTransId="{FB1BAB2E-975B-A546-95C6-12F1EDF0E738}"/>
    <dgm:cxn modelId="{8B42D88C-8681-C54D-AA6A-D76687A7A7DD}" type="presOf" srcId="{E8DDD6D7-524A-2548-BCF6-9E9C323DEB12}" destId="{9D564672-C9AF-E949-80F7-DDE5B58DAF3F}" srcOrd="0" destOrd="0" presId="urn:microsoft.com/office/officeart/2005/8/layout/chart3"/>
    <dgm:cxn modelId="{7A93FEBE-A019-8040-B939-04D9AA3C7E6C}" type="presOf" srcId="{613A66D2-2168-A54F-9045-1C21F3B9BE68}" destId="{2BD32415-DACE-9245-B500-769093F50BC2}" srcOrd="0" destOrd="0" presId="urn:microsoft.com/office/officeart/2005/8/layout/chart3"/>
    <dgm:cxn modelId="{2F0726ED-EFBA-3344-AF32-38A6C90CC000}" srcId="{E0C7CDDB-1796-A347-B4A3-C20C3C9E59F1}" destId="{E8DDD6D7-524A-2548-BCF6-9E9C323DEB12}" srcOrd="1" destOrd="0" parTransId="{462DC328-503C-0E45-BEBD-CB05521DDCE0}" sibTransId="{4EF6B022-1043-CC44-A425-A724787F89EA}"/>
    <dgm:cxn modelId="{B23B5369-9EA8-1C47-809F-BF217F38FE58}" type="presParOf" srcId="{438D7C47-3609-7C41-8460-00F8B230A6E1}" destId="{2BD32415-DACE-9245-B500-769093F50BC2}" srcOrd="0" destOrd="0" presId="urn:microsoft.com/office/officeart/2005/8/layout/chart3"/>
    <dgm:cxn modelId="{8685A865-6F03-3D41-A31E-DD3C03095FC7}" type="presParOf" srcId="{438D7C47-3609-7C41-8460-00F8B230A6E1}" destId="{2CB900D5-9B65-8843-BDEC-3E9856ADB50B}" srcOrd="1" destOrd="0" presId="urn:microsoft.com/office/officeart/2005/8/layout/chart3"/>
    <dgm:cxn modelId="{3800BFFB-3F5C-B148-8087-2EAA8A55936F}" type="presParOf" srcId="{438D7C47-3609-7C41-8460-00F8B230A6E1}" destId="{9D564672-C9AF-E949-80F7-DDE5B58DAF3F}" srcOrd="2" destOrd="0" presId="urn:microsoft.com/office/officeart/2005/8/layout/chart3"/>
    <dgm:cxn modelId="{9DF5FA85-E3ED-584E-8472-65CBD9B568ED}" type="presParOf" srcId="{438D7C47-3609-7C41-8460-00F8B230A6E1}" destId="{8154153B-BFDC-4240-B22F-46E398AC7FF5}" srcOrd="3" destOrd="0" presId="urn:microsoft.com/office/officeart/2005/8/layout/chart3"/>
    <dgm:cxn modelId="{4C52C120-7199-374D-A9AB-E3999C73148E}" type="presParOf" srcId="{438D7C47-3609-7C41-8460-00F8B230A6E1}" destId="{B4B00897-B126-EB40-94EA-6C02A2348638}" srcOrd="4" destOrd="0" presId="urn:microsoft.com/office/officeart/2005/8/layout/chart3"/>
    <dgm:cxn modelId="{6E22395E-F4F4-EA41-9A77-3094F2526DC5}" type="presParOf" srcId="{438D7C47-3609-7C41-8460-00F8B230A6E1}" destId="{C4598763-F4B5-EF44-8229-276E1FE93298}"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32415-DACE-9245-B500-769093F50BC2}">
      <dsp:nvSpPr>
        <dsp:cNvPr id="0" name=""/>
        <dsp:cNvSpPr/>
      </dsp:nvSpPr>
      <dsp:spPr>
        <a:xfrm>
          <a:off x="486523" y="282360"/>
          <a:ext cx="3513819" cy="3513819"/>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DemoText3</a:t>
          </a:r>
          <a:endParaRPr lang="zh-CN" altLang="en-US" sz="1800" kern="1200" dirty="0"/>
        </a:p>
      </dsp:txBody>
      <dsp:txXfrm>
        <a:off x="2396953" y="930743"/>
        <a:ext cx="1192188" cy="1171273"/>
      </dsp:txXfrm>
    </dsp:sp>
    <dsp:sp modelId="{9D564672-C9AF-E949-80F7-DDE5B58DAF3F}">
      <dsp:nvSpPr>
        <dsp:cNvPr id="0" name=""/>
        <dsp:cNvSpPr/>
      </dsp:nvSpPr>
      <dsp:spPr>
        <a:xfrm>
          <a:off x="305394" y="386938"/>
          <a:ext cx="3513819" cy="3513819"/>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DemoText2</a:t>
          </a:r>
          <a:endParaRPr lang="zh-CN" altLang="en-US" sz="1800" kern="1200" dirty="0"/>
        </a:p>
      </dsp:txBody>
      <dsp:txXfrm>
        <a:off x="1267512" y="2603990"/>
        <a:ext cx="1589584" cy="1087610"/>
      </dsp:txXfrm>
    </dsp:sp>
    <dsp:sp modelId="{B4B00897-B126-EB40-94EA-6C02A2348638}">
      <dsp:nvSpPr>
        <dsp:cNvPr id="0" name=""/>
        <dsp:cNvSpPr/>
      </dsp:nvSpPr>
      <dsp:spPr>
        <a:xfrm>
          <a:off x="305394" y="386938"/>
          <a:ext cx="3513819" cy="3513819"/>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DemoText1</a:t>
          </a:r>
          <a:endParaRPr lang="zh-CN" altLang="en-US" sz="1800" kern="1200" dirty="0"/>
        </a:p>
      </dsp:txBody>
      <dsp:txXfrm>
        <a:off x="681875" y="1077152"/>
        <a:ext cx="1192188" cy="117127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D3AA-B163-9B4C-9A88-965713062840}" type="datetimeFigureOut">
              <a:rPr kumimoji="1" lang="zh-CN" altLang="en-US" smtClean="0"/>
              <a:t>2023/12/1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8F517-E7CE-7244-8409-1DE55FAB3DD1}" type="slidenum">
              <a:rPr kumimoji="1" lang="zh-CN" altLang="en-US" smtClean="0"/>
              <a:t>‹#›</a:t>
            </a:fld>
            <a:endParaRPr kumimoji="1" lang="zh-CN" altLang="en-US"/>
          </a:p>
        </p:txBody>
      </p:sp>
    </p:spTree>
    <p:extLst>
      <p:ext uri="{BB962C8B-B14F-4D97-AF65-F5344CB8AC3E}">
        <p14:creationId xmlns:p14="http://schemas.microsoft.com/office/powerpoint/2010/main" val="424859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4FF815-9F2E-BF4B-A84B-D6A252AAE090}"/>
              </a:ext>
            </a:extLst>
          </p:cNvPr>
          <p:cNvSpPr>
            <a:spLocks noGrp="1" noChangeArrowheads="1"/>
          </p:cNvSpPr>
          <p:nvPr>
            <p:ph type="sldNum"/>
          </p:nvPr>
        </p:nvSpPr>
        <p:spPr>
          <a:ln/>
        </p:spPr>
        <p:txBody>
          <a:bodyPr/>
          <a:lstStyle/>
          <a:p>
            <a:fld id="{68EF7690-5EDA-7D4C-944C-3AE238F1AFB6}" type="slidenum">
              <a:rPr lang="en-US" altLang="zh-CN"/>
              <a:pPr/>
              <a:t>1</a:t>
            </a:fld>
            <a:endParaRPr lang="en-US" altLang="zh-CN"/>
          </a:p>
        </p:txBody>
      </p:sp>
      <p:sp>
        <p:nvSpPr>
          <p:cNvPr id="8193" name="Text Box 1">
            <a:extLst>
              <a:ext uri="{FF2B5EF4-FFF2-40B4-BE49-F238E27FC236}">
                <a16:creationId xmlns:a16="http://schemas.microsoft.com/office/drawing/2014/main" id="{27D4DB40-4EF1-2940-8320-D3E040D6AAAF}"/>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a:extLst>
              <a:ext uri="{FF2B5EF4-FFF2-40B4-BE49-F238E27FC236}">
                <a16:creationId xmlns:a16="http://schemas.microsoft.com/office/drawing/2014/main" id="{19BAEA7F-202B-8F4B-9C65-753F63E11A37}"/>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308EF44-1679-7442-9E16-4CF2495EAB9E}"/>
              </a:ext>
            </a:extLst>
          </p:cNvPr>
          <p:cNvSpPr>
            <a:spLocks noGrp="1" noChangeArrowheads="1"/>
          </p:cNvSpPr>
          <p:nvPr>
            <p:ph type="sldNum"/>
          </p:nvPr>
        </p:nvSpPr>
        <p:spPr>
          <a:ln/>
        </p:spPr>
        <p:txBody>
          <a:bodyPr/>
          <a:lstStyle/>
          <a:p>
            <a:fld id="{C9C75BFF-B544-4246-B4DA-B6E346AC7494}" type="slidenum">
              <a:rPr lang="en-US" altLang="zh-CN"/>
              <a:pPr/>
              <a:t>2</a:t>
            </a:fld>
            <a:endParaRPr lang="en-US" altLang="zh-CN"/>
          </a:p>
        </p:txBody>
      </p:sp>
      <p:sp>
        <p:nvSpPr>
          <p:cNvPr id="9217" name="Text Box 1">
            <a:extLst>
              <a:ext uri="{FF2B5EF4-FFF2-40B4-BE49-F238E27FC236}">
                <a16:creationId xmlns:a16="http://schemas.microsoft.com/office/drawing/2014/main" id="{E912D4A4-4783-4D44-B311-3912AA0623D3}"/>
              </a:ext>
            </a:extLst>
          </p:cNvPr>
          <p:cNvSpPr txBox="1">
            <a:spLocks noGrp="1" noRot="1" noChangeAspect="1" noChangeArrowheads="1"/>
          </p:cNvSpPr>
          <p:nvPr>
            <p:ph type="sldImg"/>
          </p:nvPr>
        </p:nvSpPr>
        <p:spPr bwMode="auto">
          <a:xfrm>
            <a:off x="720725" y="900113"/>
            <a:ext cx="6116638"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a:extLst>
              <a:ext uri="{FF2B5EF4-FFF2-40B4-BE49-F238E27FC236}">
                <a16:creationId xmlns:a16="http://schemas.microsoft.com/office/drawing/2014/main" id="{D97BFE0B-FFF4-E341-B7A5-60254ED7936B}"/>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E7B78E-6B99-E74D-8C7F-AFD6E970D6EC}"/>
              </a:ext>
            </a:extLst>
          </p:cNvPr>
          <p:cNvSpPr>
            <a:spLocks noGrp="1" noChangeArrowheads="1"/>
          </p:cNvSpPr>
          <p:nvPr>
            <p:ph type="sldNum"/>
          </p:nvPr>
        </p:nvSpPr>
        <p:spPr>
          <a:ln/>
        </p:spPr>
        <p:txBody>
          <a:bodyPr/>
          <a:lstStyle/>
          <a:p>
            <a:fld id="{E0699854-363C-ED49-89A3-D9AEFB0D5DDC}" type="slidenum">
              <a:rPr lang="en-US" altLang="zh-CN"/>
              <a:pPr/>
              <a:t>3</a:t>
            </a:fld>
            <a:endParaRPr lang="en-US" altLang="zh-CN"/>
          </a:p>
        </p:txBody>
      </p:sp>
      <p:sp>
        <p:nvSpPr>
          <p:cNvPr id="10241" name="Text Box 1">
            <a:extLst>
              <a:ext uri="{FF2B5EF4-FFF2-40B4-BE49-F238E27FC236}">
                <a16:creationId xmlns:a16="http://schemas.microsoft.com/office/drawing/2014/main" id="{DA0FF974-E30A-EA49-8EBD-568CEDF6ED41}"/>
              </a:ext>
            </a:extLst>
          </p:cNvPr>
          <p:cNvSpPr txBox="1">
            <a:spLocks noGrp="1" noRot="1" noChangeAspect="1" noChangeArrowheads="1"/>
          </p:cNvSpPr>
          <p:nvPr>
            <p:ph type="sldImg"/>
          </p:nvPr>
        </p:nvSpPr>
        <p:spPr bwMode="auto">
          <a:xfrm>
            <a:off x="720725" y="900113"/>
            <a:ext cx="6116638"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Text Box 2">
            <a:extLst>
              <a:ext uri="{FF2B5EF4-FFF2-40B4-BE49-F238E27FC236}">
                <a16:creationId xmlns:a16="http://schemas.microsoft.com/office/drawing/2014/main" id="{5BB9DA80-EA58-2D47-A66A-6197C80512E5}"/>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1F5D9E-16B9-2744-AAF6-5A17F1E840C3}"/>
              </a:ext>
            </a:extLst>
          </p:cNvPr>
          <p:cNvSpPr>
            <a:spLocks noGrp="1" noChangeArrowheads="1"/>
          </p:cNvSpPr>
          <p:nvPr>
            <p:ph type="sldNum"/>
          </p:nvPr>
        </p:nvSpPr>
        <p:spPr>
          <a:ln/>
        </p:spPr>
        <p:txBody>
          <a:bodyPr/>
          <a:lstStyle/>
          <a:p>
            <a:fld id="{75907D52-375D-8E48-9F28-5DE569936CC3}" type="slidenum">
              <a:rPr lang="en-US" altLang="zh-CN"/>
              <a:pPr/>
              <a:t>4</a:t>
            </a:fld>
            <a:endParaRPr lang="en-US" altLang="zh-CN"/>
          </a:p>
        </p:txBody>
      </p:sp>
      <p:sp>
        <p:nvSpPr>
          <p:cNvPr id="11265" name="Text Box 1">
            <a:extLst>
              <a:ext uri="{FF2B5EF4-FFF2-40B4-BE49-F238E27FC236}">
                <a16:creationId xmlns:a16="http://schemas.microsoft.com/office/drawing/2014/main" id="{6105658E-846D-4C46-95CF-2258C5EBA909}"/>
              </a:ext>
            </a:extLst>
          </p:cNvPr>
          <p:cNvSpPr txBox="1">
            <a:spLocks noGrp="1" noRot="1" noChangeAspect="1" noChangeArrowheads="1"/>
          </p:cNvSpPr>
          <p:nvPr>
            <p:ph type="sldImg"/>
          </p:nvPr>
        </p:nvSpPr>
        <p:spPr bwMode="auto">
          <a:xfrm>
            <a:off x="720725" y="900113"/>
            <a:ext cx="6116638"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Text Box 2">
            <a:extLst>
              <a:ext uri="{FF2B5EF4-FFF2-40B4-BE49-F238E27FC236}">
                <a16:creationId xmlns:a16="http://schemas.microsoft.com/office/drawing/2014/main" id="{C2EF46E1-25EF-FD44-808C-78FF906E3E57}"/>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57204-3BEF-8643-A733-40417FCC96D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C88AED3-4975-7547-BBB1-4D45415EF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6B8B62B-DB81-9447-9A66-3909E6BE9CBD}"/>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5" name="页脚占位符 4">
            <a:extLst>
              <a:ext uri="{FF2B5EF4-FFF2-40B4-BE49-F238E27FC236}">
                <a16:creationId xmlns:a16="http://schemas.microsoft.com/office/drawing/2014/main" id="{4CE04DCF-0E22-9C4D-B258-50ED8FA1CF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7ACD336-64A3-A949-B44A-DC85862C2632}"/>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59289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A0C8C-132E-7946-B6CB-5587C7C2A64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A245BE-45CD-0241-8614-29843E7E30A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5E43A35-2721-8F41-937A-BE1CE18D2985}"/>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5" name="页脚占位符 4">
            <a:extLst>
              <a:ext uri="{FF2B5EF4-FFF2-40B4-BE49-F238E27FC236}">
                <a16:creationId xmlns:a16="http://schemas.microsoft.com/office/drawing/2014/main" id="{E237E788-A629-A54E-8280-C505755E06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41B059-79B1-5745-A9D2-26437CB32647}"/>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123761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24B70F-8996-644A-8AF6-153FD0B8ADE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95262CF-6B65-8B40-A43A-73A627ADCED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409EF78-DFD7-AE49-A460-47B71981E2C1}"/>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5" name="页脚占位符 4">
            <a:extLst>
              <a:ext uri="{FF2B5EF4-FFF2-40B4-BE49-F238E27FC236}">
                <a16:creationId xmlns:a16="http://schemas.microsoft.com/office/drawing/2014/main" id="{0B7ABF7F-A3EF-CA44-BE4B-928B7ED2BBB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CEB9D3F-0390-D142-9446-9348EFE65D48}"/>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3923782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4D229-99F9-F54C-B2E5-8F153886118E}"/>
              </a:ext>
            </a:extLst>
          </p:cNvPr>
          <p:cNvSpPr>
            <a:spLocks noGrp="1"/>
          </p:cNvSpPr>
          <p:nvPr>
            <p:ph type="title"/>
          </p:nvPr>
        </p:nvSpPr>
        <p:spPr>
          <a:xfrm>
            <a:off x="608641" y="522776"/>
            <a:ext cx="8705280" cy="652388"/>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586E6B-20A6-8941-93FD-6F83745BE977}"/>
              </a:ext>
            </a:extLst>
          </p:cNvPr>
          <p:cNvSpPr>
            <a:spLocks noGrp="1"/>
          </p:cNvSpPr>
          <p:nvPr>
            <p:ph type="dt" idx="10"/>
          </p:nvPr>
        </p:nvSpPr>
        <p:spPr>
          <a:xfrm>
            <a:off x="608641" y="6247376"/>
            <a:ext cx="2837760" cy="47093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F468A40-0328-E343-B049-40313C8BDF14}"/>
              </a:ext>
            </a:extLst>
          </p:cNvPr>
          <p:cNvSpPr>
            <a:spLocks noGrp="1"/>
          </p:cNvSpPr>
          <p:nvPr>
            <p:ph type="ftr" idx="11"/>
          </p:nvPr>
        </p:nvSpPr>
        <p:spPr>
          <a:xfrm>
            <a:off x="4170240" y="6247376"/>
            <a:ext cx="3863040" cy="47093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ACD36C9-EFDF-334F-9080-B1B431A0741B}"/>
              </a:ext>
            </a:extLst>
          </p:cNvPr>
          <p:cNvSpPr>
            <a:spLocks noGrp="1"/>
          </p:cNvSpPr>
          <p:nvPr>
            <p:ph type="sldNum" idx="12"/>
          </p:nvPr>
        </p:nvSpPr>
        <p:spPr>
          <a:xfrm>
            <a:off x="8739841" y="6247376"/>
            <a:ext cx="2837760" cy="470930"/>
          </a:xfrm>
        </p:spPr>
        <p:txBody>
          <a:bodyPr/>
          <a:lstStyle>
            <a:lvl1pPr>
              <a:defRPr/>
            </a:lvl1pPr>
          </a:lstStyle>
          <a:p>
            <a:fld id="{9B6E5A70-F6A9-6E4F-8396-9B93AD58E18E}" type="slidenum">
              <a:rPr lang="en-US" altLang="zh-CN"/>
              <a:pPr/>
              <a:t>‹#›</a:t>
            </a:fld>
            <a:endParaRPr lang="en-US" altLang="zh-CN"/>
          </a:p>
        </p:txBody>
      </p:sp>
    </p:spTree>
    <p:extLst>
      <p:ext uri="{BB962C8B-B14F-4D97-AF65-F5344CB8AC3E}">
        <p14:creationId xmlns:p14="http://schemas.microsoft.com/office/powerpoint/2010/main" val="257319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3E913-D642-244D-B23B-A0DFA10E4F2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CF2056E-404A-1241-B187-1E3A2D289D4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705011F-8970-C846-9F6C-5815A833E865}"/>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5" name="页脚占位符 4">
            <a:extLst>
              <a:ext uri="{FF2B5EF4-FFF2-40B4-BE49-F238E27FC236}">
                <a16:creationId xmlns:a16="http://schemas.microsoft.com/office/drawing/2014/main" id="{42185F11-E3EB-1945-BB44-FBB4B622B7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5B514D-EE74-7B4C-B3D1-9588D1F28A36}"/>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171905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336AB-56E7-0049-A85C-32920F4753A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EB9803C-0B25-994D-A9A2-400A7DC4E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63DB41C-47BB-5848-829D-355A5129BC13}"/>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5" name="页脚占位符 4">
            <a:extLst>
              <a:ext uri="{FF2B5EF4-FFF2-40B4-BE49-F238E27FC236}">
                <a16:creationId xmlns:a16="http://schemas.microsoft.com/office/drawing/2014/main" id="{DE659979-F53C-8B47-AA57-291F367DD7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8A7FB4-A4AF-0541-B10D-1C43C4F50867}"/>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8271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BD2F3-6948-4C4A-860E-9C04799E24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B019CD2-1B9C-7246-93FD-CEA5A4D7845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E4C999A-DC6C-DF4B-9F4A-54611C52ECF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A5218AF-AA2C-1843-A480-0EA40B6BAE81}"/>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6" name="页脚占位符 5">
            <a:extLst>
              <a:ext uri="{FF2B5EF4-FFF2-40B4-BE49-F238E27FC236}">
                <a16:creationId xmlns:a16="http://schemas.microsoft.com/office/drawing/2014/main" id="{FC006976-C262-EA44-8B52-48472C5A248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724E5D6-A594-A548-85AB-CBB30E74F395}"/>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158680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E3925-D9CF-1A47-98B4-12123C282DD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9072FD4-A41C-E74A-BFAD-496AD76EC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A2B335C-7CC9-9A4C-9108-954DB89A9DA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D478467-206D-E541-ABBB-6D31423AC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8E07A33-2EF2-A541-917C-082551398AF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8CCCC9A-DFCF-394C-AABE-88AA87D2C3D8}"/>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8" name="页脚占位符 7">
            <a:extLst>
              <a:ext uri="{FF2B5EF4-FFF2-40B4-BE49-F238E27FC236}">
                <a16:creationId xmlns:a16="http://schemas.microsoft.com/office/drawing/2014/main" id="{CE59B2DB-549F-7D41-8632-7E4F543ABF5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E00509B-55D1-3646-A686-5D62305A7E16}"/>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59249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8B551-3C99-3644-8055-31690F25798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E557104-0746-6346-8E87-F02A4DC47482}"/>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4" name="页脚占位符 3">
            <a:extLst>
              <a:ext uri="{FF2B5EF4-FFF2-40B4-BE49-F238E27FC236}">
                <a16:creationId xmlns:a16="http://schemas.microsoft.com/office/drawing/2014/main" id="{D0B708D9-ABC6-2747-B862-27F2F356C73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0EE016E-92A4-A84F-B801-B369FBA308EF}"/>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91904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76EA10-6151-6F4C-B705-E925DF087E27}"/>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3" name="页脚占位符 2">
            <a:extLst>
              <a:ext uri="{FF2B5EF4-FFF2-40B4-BE49-F238E27FC236}">
                <a16:creationId xmlns:a16="http://schemas.microsoft.com/office/drawing/2014/main" id="{78423685-8C8B-9E45-91CE-289B3CF8824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2FF9128-B1A4-7947-B77A-EF267012AF35}"/>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215699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A21D1-408A-A340-B3DC-0E8E1C4E93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CBD2D0A-7C98-2941-8FD1-F85AC1DDE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982A966-337F-2A41-969E-C8CA3130E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98A6A9-7A30-A24C-984E-DCFCC75436B7}"/>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6" name="页脚占位符 5">
            <a:extLst>
              <a:ext uri="{FF2B5EF4-FFF2-40B4-BE49-F238E27FC236}">
                <a16:creationId xmlns:a16="http://schemas.microsoft.com/office/drawing/2014/main" id="{F2235D8D-C91A-9E4B-9EC4-8F16F31713F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5CF672B-0C54-0743-B499-FAD329857AB6}"/>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33144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9E854-FB96-414C-8DA7-F74955E45DB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4A2DBE1-7B8E-E944-BCCF-B618887FF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FB922BD-5F32-7643-81AB-54110AF4E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937914E-4BA8-C844-B77A-38E145F8D8E8}"/>
              </a:ext>
            </a:extLst>
          </p:cNvPr>
          <p:cNvSpPr>
            <a:spLocks noGrp="1"/>
          </p:cNvSpPr>
          <p:nvPr>
            <p:ph type="dt" sz="half" idx="10"/>
          </p:nvPr>
        </p:nvSpPr>
        <p:spPr/>
        <p:txBody>
          <a:bodyPr/>
          <a:lstStyle/>
          <a:p>
            <a:fld id="{5DD3DE88-DBBE-5A43-AC47-E3ECFE84BCCB}" type="datetimeFigureOut">
              <a:rPr kumimoji="1" lang="zh-CN" altLang="en-US" smtClean="0"/>
              <a:t>2023/12/1</a:t>
            </a:fld>
            <a:endParaRPr kumimoji="1" lang="zh-CN" altLang="en-US"/>
          </a:p>
        </p:txBody>
      </p:sp>
      <p:sp>
        <p:nvSpPr>
          <p:cNvPr id="6" name="页脚占位符 5">
            <a:extLst>
              <a:ext uri="{FF2B5EF4-FFF2-40B4-BE49-F238E27FC236}">
                <a16:creationId xmlns:a16="http://schemas.microsoft.com/office/drawing/2014/main" id="{5D934D02-589E-5340-BDAA-2FDA751813C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863FEB-7359-2342-BE18-069A5C5CB573}"/>
              </a:ext>
            </a:extLst>
          </p:cNvPr>
          <p:cNvSpPr>
            <a:spLocks noGrp="1"/>
          </p:cNvSpPr>
          <p:nvPr>
            <p:ph type="sldNum" sz="quarter" idx="12"/>
          </p:nvPr>
        </p:nvSpPr>
        <p:spPr/>
        <p:txBody>
          <a:body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558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923C43-C508-A347-B813-0ADB83E01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E9A165D-3642-4948-8951-2844710FF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6046EA7-6F95-3E40-BC8E-658E5161D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3DE88-DBBE-5A43-AC47-E3ECFE84BCCB}" type="datetimeFigureOut">
              <a:rPr kumimoji="1" lang="zh-CN" altLang="en-US" smtClean="0"/>
              <a:t>2023/12/1</a:t>
            </a:fld>
            <a:endParaRPr kumimoji="1" lang="zh-CN" altLang="en-US"/>
          </a:p>
        </p:txBody>
      </p:sp>
      <p:sp>
        <p:nvSpPr>
          <p:cNvPr id="5" name="页脚占位符 4">
            <a:extLst>
              <a:ext uri="{FF2B5EF4-FFF2-40B4-BE49-F238E27FC236}">
                <a16:creationId xmlns:a16="http://schemas.microsoft.com/office/drawing/2014/main" id="{399DDD99-A44B-2845-9E14-69CCCC6CA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0714D07-28FB-7641-882C-59016957B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B119E-EDD8-6948-A415-6C956D7D30F7}" type="slidenum">
              <a:rPr kumimoji="1" lang="zh-CN" altLang="en-US" smtClean="0"/>
              <a:t>‹#›</a:t>
            </a:fld>
            <a:endParaRPr kumimoji="1" lang="zh-CN" altLang="en-US"/>
          </a:p>
        </p:txBody>
      </p:sp>
    </p:spTree>
    <p:extLst>
      <p:ext uri="{BB962C8B-B14F-4D97-AF65-F5344CB8AC3E}">
        <p14:creationId xmlns:p14="http://schemas.microsoft.com/office/powerpoint/2010/main" val="2677491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chart" Target="../charts/chart1.xm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97BF1F3-87A0-CC4E-9EA9-A854504F43B7}"/>
              </a:ext>
            </a:extLst>
          </p:cNvPr>
          <p:cNvSpPr>
            <a:spLocks noGrp="1" noChangeArrowheads="1"/>
          </p:cNvSpPr>
          <p:nvPr>
            <p:ph type="title"/>
          </p:nvPr>
        </p:nvSpPr>
        <p:spPr>
          <a:xfrm>
            <a:off x="1980049" y="522776"/>
            <a:ext cx="6531085" cy="653829"/>
          </a:xfrm>
          <a:ln/>
        </p:spPr>
        <p:txBody>
          <a:bodyPr vert="horz" lIns="91440" tIns="24689"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Lst>
            </a:pPr>
            <a:r>
              <a:rPr lang="en-US" altLang="zh-CN"/>
              <a:t>Lorem ipsum</a:t>
            </a:r>
          </a:p>
        </p:txBody>
      </p:sp>
      <p:sp>
        <p:nvSpPr>
          <p:cNvPr id="4098" name="Rectangle 2">
            <a:extLst>
              <a:ext uri="{FF2B5EF4-FFF2-40B4-BE49-F238E27FC236}">
                <a16:creationId xmlns:a16="http://schemas.microsoft.com/office/drawing/2014/main" id="{12492729-5DAE-3F4D-B604-AF531944D279}"/>
              </a:ext>
            </a:extLst>
          </p:cNvPr>
          <p:cNvSpPr>
            <a:spLocks noGrp="1" noChangeArrowheads="1"/>
          </p:cNvSpPr>
          <p:nvPr>
            <p:ph type="subTitle" idx="4294967295"/>
          </p:nvPr>
        </p:nvSpPr>
        <p:spPr bwMode="auto">
          <a:xfrm>
            <a:off x="1980049" y="1633132"/>
            <a:ext cx="8230464" cy="397769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0287" rIns="0" bIns="0" rtlCol="0" anchor="ctr">
            <a:normAutofit/>
          </a:bodyPr>
          <a:lstStyle/>
          <a:p>
            <a:pPr marL="0" indent="0">
              <a:spcAft>
                <a:spcPct val="0"/>
              </a:spcAft>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zh-CN" sz="1361"/>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endParaRPr lang="en-US" altLang="zh-CN" sz="1361"/>
          </a:p>
          <a:p>
            <a:pPr marL="0" indent="0">
              <a:spcAft>
                <a:spcPct val="0"/>
              </a:spcAft>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zh-CN" sz="1361"/>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endParaRPr lang="en-US" altLang="zh-CN" sz="1361"/>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718AE621-E008-8749-B791-FEA7E1639F1E}"/>
              </a:ext>
            </a:extLst>
          </p:cNvPr>
          <p:cNvSpPr>
            <a:spLocks noGrp="1" noChangeArrowheads="1"/>
          </p:cNvSpPr>
          <p:nvPr>
            <p:ph type="title"/>
          </p:nvPr>
        </p:nvSpPr>
        <p:spPr>
          <a:xfrm>
            <a:off x="1980049" y="522776"/>
            <a:ext cx="6531085" cy="653829"/>
          </a:xfrm>
          <a:ln/>
        </p:spPr>
        <p:txBody>
          <a:bodyPr vert="horz" lIns="91440" tIns="24689"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Lst>
            </a:pPr>
            <a:r>
              <a:rPr lang="en-US" altLang="zh-CN" dirty="0"/>
              <a:t>Chart</a:t>
            </a:r>
            <a:r>
              <a:rPr lang="zh-CN" altLang="en-US" dirty="0"/>
              <a:t> </a:t>
            </a:r>
            <a:r>
              <a:rPr lang="en-US" altLang="zh-CN" dirty="0"/>
              <a:t>or</a:t>
            </a:r>
            <a:r>
              <a:rPr lang="zh-CN" altLang="en-US" dirty="0"/>
              <a:t> </a:t>
            </a:r>
            <a:r>
              <a:rPr lang="en-US" altLang="zh-CN" dirty="0"/>
              <a:t>Diagram</a:t>
            </a:r>
          </a:p>
        </p:txBody>
      </p:sp>
      <p:graphicFrame>
        <p:nvGraphicFramePr>
          <p:cNvPr id="2" name="图表 1">
            <a:extLst>
              <a:ext uri="{FF2B5EF4-FFF2-40B4-BE49-F238E27FC236}">
                <a16:creationId xmlns:a16="http://schemas.microsoft.com/office/drawing/2014/main" id="{B92B5D9C-4517-6941-A154-4C4646A461FA}"/>
              </a:ext>
            </a:extLst>
          </p:cNvPr>
          <p:cNvGraphicFramePr/>
          <p:nvPr>
            <p:extLst>
              <p:ext uri="{D42A27DB-BD31-4B8C-83A1-F6EECF244321}">
                <p14:modId xmlns:p14="http://schemas.microsoft.com/office/powerpoint/2010/main" val="1870998348"/>
              </p:ext>
            </p:extLst>
          </p:nvPr>
        </p:nvGraphicFramePr>
        <p:xfrm>
          <a:off x="1895366" y="1807779"/>
          <a:ext cx="3874813" cy="34999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图示 2">
            <a:extLst>
              <a:ext uri="{FF2B5EF4-FFF2-40B4-BE49-F238E27FC236}">
                <a16:creationId xmlns:a16="http://schemas.microsoft.com/office/drawing/2014/main" id="{5E9AC7A7-171E-9943-87BE-5EA459040465}"/>
              </a:ext>
            </a:extLst>
          </p:cNvPr>
          <p:cNvGraphicFramePr/>
          <p:nvPr>
            <p:extLst>
              <p:ext uri="{D42A27DB-BD31-4B8C-83A1-F6EECF244321}">
                <p14:modId xmlns:p14="http://schemas.microsoft.com/office/powerpoint/2010/main" val="1336847231"/>
              </p:ext>
            </p:extLst>
          </p:nvPr>
        </p:nvGraphicFramePr>
        <p:xfrm>
          <a:off x="5854262" y="1324303"/>
          <a:ext cx="4305738" cy="41831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2DF5A4B9-DB03-B240-B193-D810F928EA18}"/>
              </a:ext>
            </a:extLst>
          </p:cNvPr>
          <p:cNvSpPr>
            <a:spLocks noGrp="1" noChangeArrowheads="1"/>
          </p:cNvSpPr>
          <p:nvPr>
            <p:ph type="title"/>
          </p:nvPr>
        </p:nvSpPr>
        <p:spPr>
          <a:xfrm>
            <a:off x="1980049" y="522776"/>
            <a:ext cx="6531085" cy="653829"/>
          </a:xfrm>
          <a:ln/>
        </p:spPr>
        <p:txBody>
          <a:bodyPr vert="horz" lIns="91440" tIns="24689"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Lst>
            </a:pPr>
            <a:r>
              <a:rPr lang="en-US" altLang="zh-CN"/>
              <a:t>Table</a:t>
            </a:r>
          </a:p>
        </p:txBody>
      </p:sp>
      <p:graphicFrame>
        <p:nvGraphicFramePr>
          <p:cNvPr id="6146" name="Group 2">
            <a:extLst>
              <a:ext uri="{FF2B5EF4-FFF2-40B4-BE49-F238E27FC236}">
                <a16:creationId xmlns:a16="http://schemas.microsoft.com/office/drawing/2014/main" id="{C8A6B3EB-B66C-3740-B4D3-6725D92017D1}"/>
              </a:ext>
            </a:extLst>
          </p:cNvPr>
          <p:cNvGraphicFramePr>
            <a:graphicFrameLocks noGrp="1"/>
          </p:cNvGraphicFramePr>
          <p:nvPr>
            <p:extLst>
              <p:ext uri="{D42A27DB-BD31-4B8C-83A1-F6EECF244321}">
                <p14:modId xmlns:p14="http://schemas.microsoft.com/office/powerpoint/2010/main" val="3368771589"/>
              </p:ext>
            </p:extLst>
          </p:nvPr>
        </p:nvGraphicFramePr>
        <p:xfrm>
          <a:off x="1980049" y="1633132"/>
          <a:ext cx="8231903" cy="2958155"/>
        </p:xfrm>
        <a:graphic>
          <a:graphicData uri="http://schemas.openxmlformats.org/drawingml/2006/table">
            <a:tbl>
              <a:tblPr/>
              <a:tblGrid>
                <a:gridCol w="1646092">
                  <a:extLst>
                    <a:ext uri="{9D8B030D-6E8A-4147-A177-3AD203B41FA5}">
                      <a16:colId xmlns:a16="http://schemas.microsoft.com/office/drawing/2014/main" val="2093857137"/>
                    </a:ext>
                  </a:extLst>
                </a:gridCol>
                <a:gridCol w="1646093">
                  <a:extLst>
                    <a:ext uri="{9D8B030D-6E8A-4147-A177-3AD203B41FA5}">
                      <a16:colId xmlns:a16="http://schemas.microsoft.com/office/drawing/2014/main" val="2077542688"/>
                    </a:ext>
                  </a:extLst>
                </a:gridCol>
                <a:gridCol w="1647533">
                  <a:extLst>
                    <a:ext uri="{9D8B030D-6E8A-4147-A177-3AD203B41FA5}">
                      <a16:colId xmlns:a16="http://schemas.microsoft.com/office/drawing/2014/main" val="2839900015"/>
                    </a:ext>
                  </a:extLst>
                </a:gridCol>
                <a:gridCol w="1646092">
                  <a:extLst>
                    <a:ext uri="{9D8B030D-6E8A-4147-A177-3AD203B41FA5}">
                      <a16:colId xmlns:a16="http://schemas.microsoft.com/office/drawing/2014/main" val="7627839"/>
                    </a:ext>
                  </a:extLst>
                </a:gridCol>
                <a:gridCol w="1646093">
                  <a:extLst>
                    <a:ext uri="{9D8B030D-6E8A-4147-A177-3AD203B41FA5}">
                      <a16:colId xmlns:a16="http://schemas.microsoft.com/office/drawing/2014/main" val="1758118143"/>
                    </a:ext>
                  </a:extLst>
                </a:gridCol>
              </a:tblGrid>
              <a:tr h="639790">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Column 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a:ln>
                            <a:noFill/>
                          </a:ln>
                          <a:solidFill>
                            <a:srgbClr val="000000"/>
                          </a:solidFill>
                          <a:effectLst/>
                          <a:latin typeface="Arial" panose="020B0604020202020204" pitchFamily="34" charset="0"/>
                          <a:ea typeface="DejaVu Sans" charset="0"/>
                          <a:cs typeface="DejaVu Sans" charset="0"/>
                        </a:rPr>
                        <a:t>Column 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a:ln>
                            <a:noFill/>
                          </a:ln>
                          <a:solidFill>
                            <a:srgbClr val="000000"/>
                          </a:solidFill>
                          <a:effectLst/>
                          <a:latin typeface="Arial" panose="020B0604020202020204" pitchFamily="34" charset="0"/>
                          <a:ea typeface="DejaVu Sans" charset="0"/>
                          <a:cs typeface="DejaVu Sans" charset="0"/>
                        </a:rPr>
                        <a:t>Column 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a:ln>
                            <a:noFill/>
                          </a:ln>
                          <a:solidFill>
                            <a:srgbClr val="000000"/>
                          </a:solidFill>
                          <a:effectLst/>
                          <a:latin typeface="Arial" panose="020B0604020202020204" pitchFamily="34" charset="0"/>
                          <a:ea typeface="DejaVu Sans" charset="0"/>
                          <a:cs typeface="DejaVu Sans" charset="0"/>
                        </a:rPr>
                        <a:t>Column 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a:ln>
                            <a:noFill/>
                          </a:ln>
                          <a:solidFill>
                            <a:srgbClr val="000000"/>
                          </a:solidFill>
                          <a:effectLst/>
                          <a:latin typeface="Arial" panose="020B0604020202020204" pitchFamily="34" charset="0"/>
                          <a:ea typeface="DejaVu Sans"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zh-CN" sz="2200" b="0" i="0" u="none" strike="noStrike" cap="none" normalizeH="0" baseline="0">
                        <a:ln>
                          <a:noFill/>
                        </a:ln>
                        <a:solidFill>
                          <a:srgbClr val="000000"/>
                        </a:solidFill>
                        <a:effectLst/>
                        <a:latin typeface="Times New Roman" panose="02020603050405020304" pitchFamily="18" charset="0"/>
                        <a:ea typeface="DejaVu Sans" charset="0"/>
                        <a:cs typeface="DejaVu Sans" charset="0"/>
                      </a:endParaRP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859223805"/>
                  </a:ext>
                </a:extLst>
              </a:tr>
              <a:tr h="33119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C5</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802863414"/>
                  </a:ext>
                </a:extLst>
              </a:tr>
              <a:tr h="33119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C5</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417074807"/>
                  </a:ext>
                </a:extLst>
              </a:tr>
              <a:tr h="33119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C5</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759878736"/>
                  </a:ext>
                </a:extLst>
              </a:tr>
              <a:tr h="33119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C5</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71873"/>
                  </a:ext>
                </a:extLst>
              </a:tr>
              <a:tr h="33119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C5</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96419953"/>
                  </a:ext>
                </a:extLst>
              </a:tr>
              <a:tr h="33119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C5</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81576595"/>
                  </a:ext>
                </a:extLst>
              </a:tr>
              <a:tr h="33119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C1</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C2</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C3</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C4</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zh-CN" sz="1600" b="0" i="0" u="none" strike="noStrike" cap="none" normalizeH="0" baseline="0" dirty="0">
                          <a:ln>
                            <a:noFill/>
                          </a:ln>
                          <a:solidFill>
                            <a:srgbClr val="000000"/>
                          </a:solidFill>
                          <a:effectLst/>
                          <a:latin typeface="Arial" panose="020B0604020202020204" pitchFamily="34" charset="0"/>
                          <a:ea typeface="Droid Sans Fallback" charset="0"/>
                          <a:cs typeface="Droid Sans Fallback" charset="0"/>
                        </a:rPr>
                        <a:t>C5</a:t>
                      </a:r>
                    </a:p>
                  </a:txBody>
                  <a:tcPr marL="81646" marR="81646" marT="54800" marB="4245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82422894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0514FB7-72A5-EE4A-B1C8-8792143F1291}"/>
              </a:ext>
            </a:extLst>
          </p:cNvPr>
          <p:cNvSpPr>
            <a:spLocks noGrp="1" noChangeArrowheads="1"/>
          </p:cNvSpPr>
          <p:nvPr>
            <p:ph type="title"/>
          </p:nvPr>
        </p:nvSpPr>
        <p:spPr>
          <a:xfrm>
            <a:off x="1980049" y="522776"/>
            <a:ext cx="6531085" cy="653829"/>
          </a:xfrm>
          <a:ln/>
        </p:spPr>
        <p:txBody>
          <a:bodyPr vert="horz" lIns="91440" tIns="24689"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Lst>
            </a:pPr>
            <a:r>
              <a:rPr lang="en-US" altLang="zh-CN" dirty="0"/>
              <a:t>Image</a:t>
            </a:r>
          </a:p>
        </p:txBody>
      </p:sp>
      <p:pic>
        <p:nvPicPr>
          <p:cNvPr id="5" name="图片 4">
            <a:extLst>
              <a:ext uri="{FF2B5EF4-FFF2-40B4-BE49-F238E27FC236}">
                <a16:creationId xmlns:a16="http://schemas.microsoft.com/office/drawing/2014/main" id="{C186043B-6B65-7F4B-B184-2407FDCB5079}"/>
              </a:ext>
            </a:extLst>
          </p:cNvPr>
          <p:cNvPicPr>
            <a:picLocks noChangeAspect="1"/>
          </p:cNvPicPr>
          <p:nvPr/>
        </p:nvPicPr>
        <p:blipFill>
          <a:blip r:embed="rId3"/>
          <a:stretch>
            <a:fillRect/>
          </a:stretch>
        </p:blipFill>
        <p:spPr>
          <a:xfrm>
            <a:off x="1600419" y="2335705"/>
            <a:ext cx="3980574" cy="2659666"/>
          </a:xfrm>
          <a:prstGeom prst="rect">
            <a:avLst/>
          </a:prstGeom>
        </p:spPr>
      </p:pic>
      <p:pic>
        <p:nvPicPr>
          <p:cNvPr id="7" name="图片 6">
            <a:extLst>
              <a:ext uri="{FF2B5EF4-FFF2-40B4-BE49-F238E27FC236}">
                <a16:creationId xmlns:a16="http://schemas.microsoft.com/office/drawing/2014/main" id="{0C204D3D-130D-9A4F-A94C-4C0FA94BDFDF}"/>
              </a:ext>
            </a:extLst>
          </p:cNvPr>
          <p:cNvPicPr>
            <a:picLocks noChangeAspect="1"/>
          </p:cNvPicPr>
          <p:nvPr/>
        </p:nvPicPr>
        <p:blipFill>
          <a:blip r:embed="rId4"/>
          <a:stretch>
            <a:fillRect/>
          </a:stretch>
        </p:blipFill>
        <p:spPr>
          <a:xfrm>
            <a:off x="6254533" y="2157904"/>
            <a:ext cx="4140198" cy="3092047"/>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273</Words>
  <Application>Microsoft Macintosh PowerPoint</Application>
  <PresentationFormat>宽屏</PresentationFormat>
  <Paragraphs>54</Paragraphs>
  <Slides>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Times New Roman</vt:lpstr>
      <vt:lpstr>Office 主题​​</vt:lpstr>
      <vt:lpstr>Lorem ipsum</vt:lpstr>
      <vt:lpstr>Chart or Diagram</vt:lpstr>
      <vt:lpstr>Table</vt:lpstr>
      <vt:lpstr>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Microsoft Office User</dc:creator>
  <cp:lastModifiedBy>Microsoft Office User</cp:lastModifiedBy>
  <cp:revision>7</cp:revision>
  <dcterms:created xsi:type="dcterms:W3CDTF">2023-11-17T06:43:26Z</dcterms:created>
  <dcterms:modified xsi:type="dcterms:W3CDTF">2023-12-01T06:15:55Z</dcterms:modified>
</cp:coreProperties>
</file>