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7" r:id="rId3"/>
    <p:sldId id="285" r:id="rId4"/>
    <p:sldId id="347" r:id="rId5"/>
    <p:sldId id="348" r:id="rId6"/>
    <p:sldId id="286" r:id="rId7"/>
    <p:sldId id="349" r:id="rId8"/>
    <p:sldId id="350" r:id="rId9"/>
    <p:sldId id="351" r:id="rId10"/>
    <p:sldId id="369" r:id="rId11"/>
    <p:sldId id="370" r:id="rId12"/>
    <p:sldId id="352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53" r:id="rId25"/>
    <p:sldId id="383" r:id="rId26"/>
    <p:sldId id="382" r:id="rId27"/>
    <p:sldId id="385" r:id="rId28"/>
    <p:sldId id="386" r:id="rId29"/>
    <p:sldId id="384" r:id="rId30"/>
    <p:sldId id="387" r:id="rId31"/>
    <p:sldId id="388" r:id="rId32"/>
    <p:sldId id="389" r:id="rId33"/>
    <p:sldId id="390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F0"/>
    <a:srgbClr val="FB47BF"/>
    <a:srgbClr val="EBECEE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3" autoAdjust="0"/>
    <p:restoredTop sz="78591" autoAdjust="0"/>
  </p:normalViewPr>
  <p:slideViewPr>
    <p:cSldViewPr snapToGrid="0">
      <p:cViewPr varScale="1">
        <p:scale>
          <a:sx n="67" d="100"/>
          <a:sy n="67" d="100"/>
        </p:scale>
        <p:origin x="10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4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0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01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1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52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2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49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6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1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6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02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9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0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3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4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08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28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67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7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3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3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3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Python for Data Analysis A.1(p146~)~A.4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A.2.2 C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순서와 포트란 순서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D5AD1-56ED-46ED-9F08-D524C38F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569143"/>
            <a:ext cx="5440993" cy="3127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48851-BEA2-4AA9-9515-C6A24651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70" y="1643283"/>
            <a:ext cx="5220902" cy="33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C8CB5-7E7A-44C8-A896-39A04667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2" y="1459625"/>
            <a:ext cx="5351758" cy="4601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649951-DED2-48FF-8E01-852A885E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59" y="1102993"/>
            <a:ext cx="6838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90B31-4FB3-4046-8A55-D1113CF1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8" y="1416561"/>
            <a:ext cx="5829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521E3-2091-4C66-906C-3233C5AD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7" y="1300303"/>
            <a:ext cx="5529234" cy="4723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9732D-BC1E-4DC7-A441-AF848AB3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48" y="1166187"/>
            <a:ext cx="6810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이어 붙이고 나누기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72DAD-6EED-4713-997C-D55B0513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8" y="1166187"/>
            <a:ext cx="5334000" cy="485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D1883-F12A-4A7C-8F4A-CC5D6C22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77" y="311934"/>
            <a:ext cx="5231717" cy="3500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AB4AC5-B061-482D-BA51-D0BD64D0B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10" y="4005151"/>
            <a:ext cx="4667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862FF7-000F-4964-8E5B-C6609704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94754"/>
            <a:ext cx="6677025" cy="477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D13A6-0444-4F92-8658-7E1A0A8A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36" y="591221"/>
            <a:ext cx="679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D13A6-0444-4F92-8658-7E1A0A8A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3" y="1166187"/>
            <a:ext cx="6368642" cy="5162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409985-C64D-4187-A434-E7E91049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442" y="2302472"/>
            <a:ext cx="6368642" cy="31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원소 반복하기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: repeat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tile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BEDBB-3DAC-4BDD-8164-0639812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06286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A.2.5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팬시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색인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take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put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FF13B-A33A-400B-B423-0345B651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9" y="1166187"/>
            <a:ext cx="7058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A.2.5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팬시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색인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take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put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3412D-4D75-4F02-A7F8-BE815957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4" y="1431979"/>
            <a:ext cx="6858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A.1 NumPy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ndarray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객체 구조</a:t>
            </a:r>
          </a:p>
        </p:txBody>
      </p:sp>
    </p:spTree>
    <p:extLst>
      <p:ext uri="{BB962C8B-B14F-4D97-AF65-F5344CB8AC3E}">
        <p14:creationId xmlns:p14="http://schemas.microsoft.com/office/powerpoint/2010/main" val="43738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A.2.5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팬시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색인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take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put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50A18-1AEC-4FAE-9531-561CDCFD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4" y="1514313"/>
            <a:ext cx="7696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A.3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7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5384FC-2786-46A5-9BED-61053521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82"/>
          <a:stretch/>
        </p:blipFill>
        <p:spPr>
          <a:xfrm>
            <a:off x="758159" y="698810"/>
            <a:ext cx="7715175" cy="3267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408B1-4301-4119-89EC-E7C09F70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78" y="3966520"/>
            <a:ext cx="6819900" cy="1828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3036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63618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다른 축에 대해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4E505F-C91C-4154-BD96-479CC048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343638"/>
            <a:ext cx="6493225" cy="48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63618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다른 축에 대해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1A11E-5386-449A-B95C-8F9CB2B1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57" y="1643062"/>
            <a:ext cx="6486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63618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다른 축에 대해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B7E38-3620-41A3-9887-91665B84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166187"/>
            <a:ext cx="4191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9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84607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A.3.2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5FCE5-1E94-4863-9B10-8CBA7342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65" y="1455924"/>
            <a:ext cx="4067175" cy="4448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EE684E-37DA-4299-8337-CA7228E1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40" y="1747837"/>
            <a:ext cx="4133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A.4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고급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2086546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D59D-57B1-4443-942E-3588818E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647825"/>
            <a:ext cx="5648325" cy="3562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1B81E9-0777-4D12-9B7E-DDE8CD8D7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79" y="1647825"/>
            <a:ext cx="5181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4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F76E5-E0AE-4168-8475-5A642126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" y="1519237"/>
            <a:ext cx="5572125" cy="3819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F7D76D-A52E-4008-BB5B-839205B6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04" y="2225767"/>
            <a:ext cx="4781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 NumPy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ndarray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객체 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466F6-DEC6-410E-A610-1D13315D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21170"/>
            <a:ext cx="7231145" cy="4733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B83060-C814-454B-A99D-1A86865C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34" y="413947"/>
            <a:ext cx="5958227" cy="47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8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6C437-F10C-4E8A-9BE1-A7926546B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7" y="1762125"/>
            <a:ext cx="4857750" cy="3333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210A4A-7D8B-426D-8335-603B54A3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60" y="2141758"/>
            <a:ext cx="5276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A.4.1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브로드캐스팅을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이용해서 배열에 값 대입하기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인스턴스 메서드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C4F4E3-42DD-4074-920B-7F30980F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25" y="1562380"/>
            <a:ext cx="5802183" cy="35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8" y="591221"/>
            <a:ext cx="105720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A.4.2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파이썬으로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사용자 정의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ufunc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정의 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10743-B248-4771-BF7F-89504A53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3" y="1532404"/>
            <a:ext cx="5981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4E6CE8-D16D-4D62-9D06-464B2004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96341"/>
              </p:ext>
            </p:extLst>
          </p:nvPr>
        </p:nvGraphicFramePr>
        <p:xfrm>
          <a:off x="845751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AFB36D-898C-44DF-8C52-D40D7B7A1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19088"/>
              </p:ext>
            </p:extLst>
          </p:nvPr>
        </p:nvGraphicFramePr>
        <p:xfrm>
          <a:off x="4507470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287DAEB-6E17-4642-9AB0-DDF35D74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4247"/>
              </p:ext>
            </p:extLst>
          </p:nvPr>
        </p:nvGraphicFramePr>
        <p:xfrm>
          <a:off x="8169189" y="1990352"/>
          <a:ext cx="3244335" cy="2184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867">
                  <a:extLst>
                    <a:ext uri="{9D8B030D-6E8A-4147-A177-3AD203B41FA5}">
                      <a16:colId xmlns:a16="http://schemas.microsoft.com/office/drawing/2014/main" val="413197707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219056981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1300018666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2413522477"/>
                    </a:ext>
                  </a:extLst>
                </a:gridCol>
                <a:gridCol w="648867">
                  <a:extLst>
                    <a:ext uri="{9D8B030D-6E8A-4147-A177-3AD203B41FA5}">
                      <a16:colId xmlns:a16="http://schemas.microsoft.com/office/drawing/2014/main" val="3672838400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7809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32410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32593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220"/>
                  </a:ext>
                </a:extLst>
              </a:tr>
            </a:tbl>
          </a:graphicData>
        </a:graphic>
      </p:graphicFrame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1D45A6A-4F70-4440-AD5F-CEA4E433A334}"/>
              </a:ext>
            </a:extLst>
          </p:cNvPr>
          <p:cNvSpPr/>
          <p:nvPr/>
        </p:nvSpPr>
        <p:spPr>
          <a:xfrm>
            <a:off x="1165917" y="1482810"/>
            <a:ext cx="713910" cy="383060"/>
          </a:xfrm>
          <a:custGeom>
            <a:avLst/>
            <a:gdLst>
              <a:gd name="connsiteX0" fmla="*/ 20332 w 713910"/>
              <a:gd name="connsiteY0" fmla="*/ 383060 h 383060"/>
              <a:gd name="connsiteX1" fmla="*/ 20332 w 713910"/>
              <a:gd name="connsiteY1" fmla="*/ 160638 h 383060"/>
              <a:gd name="connsiteX2" fmla="*/ 131542 w 713910"/>
              <a:gd name="connsiteY2" fmla="*/ 123568 h 383060"/>
              <a:gd name="connsiteX3" fmla="*/ 193326 w 713910"/>
              <a:gd name="connsiteY3" fmla="*/ 74141 h 383060"/>
              <a:gd name="connsiteX4" fmla="*/ 292180 w 713910"/>
              <a:gd name="connsiteY4" fmla="*/ 37070 h 383060"/>
              <a:gd name="connsiteX5" fmla="*/ 489888 w 713910"/>
              <a:gd name="connsiteY5" fmla="*/ 0 h 383060"/>
              <a:gd name="connsiteX6" fmla="*/ 662883 w 713910"/>
              <a:gd name="connsiteY6" fmla="*/ 12357 h 383060"/>
              <a:gd name="connsiteX7" fmla="*/ 675240 w 713910"/>
              <a:gd name="connsiteY7" fmla="*/ 49427 h 383060"/>
              <a:gd name="connsiteX8" fmla="*/ 712310 w 713910"/>
              <a:gd name="connsiteY8" fmla="*/ 123568 h 383060"/>
              <a:gd name="connsiteX9" fmla="*/ 712310 w 713910"/>
              <a:gd name="connsiteY9" fmla="*/ 383060 h 3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10" h="383060">
                <a:moveTo>
                  <a:pt x="20332" y="383060"/>
                </a:moveTo>
                <a:cubicBezTo>
                  <a:pt x="6878" y="315790"/>
                  <a:pt x="-17762" y="221588"/>
                  <a:pt x="20332" y="160638"/>
                </a:cubicBezTo>
                <a:cubicBezTo>
                  <a:pt x="41042" y="127502"/>
                  <a:pt x="131542" y="123568"/>
                  <a:pt x="131542" y="123568"/>
                </a:cubicBezTo>
                <a:cubicBezTo>
                  <a:pt x="152137" y="107092"/>
                  <a:pt x="170104" y="86645"/>
                  <a:pt x="193326" y="74141"/>
                </a:cubicBezTo>
                <a:cubicBezTo>
                  <a:pt x="224312" y="57456"/>
                  <a:pt x="258272" y="46489"/>
                  <a:pt x="292180" y="37070"/>
                </a:cubicBezTo>
                <a:cubicBezTo>
                  <a:pt x="336610" y="24728"/>
                  <a:pt x="436171" y="8953"/>
                  <a:pt x="489888" y="0"/>
                </a:cubicBezTo>
                <a:cubicBezTo>
                  <a:pt x="547553" y="4119"/>
                  <a:pt x="607023" y="-2539"/>
                  <a:pt x="662883" y="12357"/>
                </a:cubicBezTo>
                <a:cubicBezTo>
                  <a:pt x="675468" y="15713"/>
                  <a:pt x="669415" y="37777"/>
                  <a:pt x="675240" y="49427"/>
                </a:cubicBezTo>
                <a:cubicBezTo>
                  <a:pt x="689345" y="77636"/>
                  <a:pt x="710898" y="89686"/>
                  <a:pt x="712310" y="123568"/>
                </a:cubicBezTo>
                <a:cubicBezTo>
                  <a:pt x="715911" y="209990"/>
                  <a:pt x="712310" y="296563"/>
                  <a:pt x="712310" y="38306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2298B-C8CD-4FB4-8184-2CADDB879626}"/>
                  </a:ext>
                </a:extLst>
              </p:cNvPr>
              <p:cNvSpPr txBox="1"/>
              <p:nvPr/>
            </p:nvSpPr>
            <p:spPr>
              <a:xfrm>
                <a:off x="1977081" y="1198605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하나당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2298B-C8CD-4FB4-8184-2CADDB879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1" y="1198605"/>
                <a:ext cx="2743200" cy="369332"/>
              </a:xfrm>
              <a:prstGeom prst="rect">
                <a:avLst/>
              </a:prstGeom>
              <a:blipFill>
                <a:blip r:embed="rId2"/>
                <a:stretch>
                  <a:fillRect l="-177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2CD51AC-EB52-4CE7-A84D-C0C1119D4C24}"/>
              </a:ext>
            </a:extLst>
          </p:cNvPr>
          <p:cNvSpPr/>
          <p:nvPr/>
        </p:nvSpPr>
        <p:spPr>
          <a:xfrm>
            <a:off x="432486" y="2273643"/>
            <a:ext cx="370703" cy="593125"/>
          </a:xfrm>
          <a:custGeom>
            <a:avLst/>
            <a:gdLst>
              <a:gd name="connsiteX0" fmla="*/ 296563 w 370703"/>
              <a:gd name="connsiteY0" fmla="*/ 0 h 593125"/>
              <a:gd name="connsiteX1" fmla="*/ 234779 w 370703"/>
              <a:gd name="connsiteY1" fmla="*/ 24714 h 593125"/>
              <a:gd name="connsiteX2" fmla="*/ 148282 w 370703"/>
              <a:gd name="connsiteY2" fmla="*/ 49427 h 593125"/>
              <a:gd name="connsiteX3" fmla="*/ 111211 w 370703"/>
              <a:gd name="connsiteY3" fmla="*/ 61784 h 593125"/>
              <a:gd name="connsiteX4" fmla="*/ 49428 w 370703"/>
              <a:gd name="connsiteY4" fmla="*/ 185352 h 593125"/>
              <a:gd name="connsiteX5" fmla="*/ 24714 w 370703"/>
              <a:gd name="connsiteY5" fmla="*/ 234779 h 593125"/>
              <a:gd name="connsiteX6" fmla="*/ 0 w 370703"/>
              <a:gd name="connsiteY6" fmla="*/ 271849 h 593125"/>
              <a:gd name="connsiteX7" fmla="*/ 49428 w 370703"/>
              <a:gd name="connsiteY7" fmla="*/ 556054 h 593125"/>
              <a:gd name="connsiteX8" fmla="*/ 86498 w 370703"/>
              <a:gd name="connsiteY8" fmla="*/ 593125 h 593125"/>
              <a:gd name="connsiteX9" fmla="*/ 197709 w 370703"/>
              <a:gd name="connsiteY9" fmla="*/ 568411 h 593125"/>
              <a:gd name="connsiteX10" fmla="*/ 247136 w 370703"/>
              <a:gd name="connsiteY10" fmla="*/ 556054 h 593125"/>
              <a:gd name="connsiteX11" fmla="*/ 358346 w 370703"/>
              <a:gd name="connsiteY11" fmla="*/ 518984 h 593125"/>
              <a:gd name="connsiteX12" fmla="*/ 370703 w 370703"/>
              <a:gd name="connsiteY12" fmla="*/ 518984 h 59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703" h="593125">
                <a:moveTo>
                  <a:pt x="296563" y="0"/>
                </a:moveTo>
                <a:cubicBezTo>
                  <a:pt x="275968" y="8238"/>
                  <a:pt x="255822" y="17700"/>
                  <a:pt x="234779" y="24714"/>
                </a:cubicBezTo>
                <a:cubicBezTo>
                  <a:pt x="206332" y="34196"/>
                  <a:pt x="177003" y="40811"/>
                  <a:pt x="148282" y="49427"/>
                </a:cubicBezTo>
                <a:cubicBezTo>
                  <a:pt x="135806" y="53170"/>
                  <a:pt x="123568" y="57665"/>
                  <a:pt x="111211" y="61784"/>
                </a:cubicBezTo>
                <a:lnTo>
                  <a:pt x="49428" y="185352"/>
                </a:lnTo>
                <a:cubicBezTo>
                  <a:pt x="41190" y="201828"/>
                  <a:pt x="34932" y="219452"/>
                  <a:pt x="24714" y="234779"/>
                </a:cubicBezTo>
                <a:lnTo>
                  <a:pt x="0" y="271849"/>
                </a:lnTo>
                <a:cubicBezTo>
                  <a:pt x="2542" y="307440"/>
                  <a:pt x="2591" y="509216"/>
                  <a:pt x="49428" y="556054"/>
                </a:cubicBezTo>
                <a:lnTo>
                  <a:pt x="86498" y="593125"/>
                </a:lnTo>
                <a:cubicBezTo>
                  <a:pt x="220293" y="570825"/>
                  <a:pt x="112535" y="592747"/>
                  <a:pt x="197709" y="568411"/>
                </a:cubicBezTo>
                <a:cubicBezTo>
                  <a:pt x="214038" y="563745"/>
                  <a:pt x="231025" y="561424"/>
                  <a:pt x="247136" y="556054"/>
                </a:cubicBezTo>
                <a:cubicBezTo>
                  <a:pt x="328712" y="528862"/>
                  <a:pt x="284319" y="533790"/>
                  <a:pt x="358346" y="518984"/>
                </a:cubicBezTo>
                <a:cubicBezTo>
                  <a:pt x="362385" y="518176"/>
                  <a:pt x="366584" y="518984"/>
                  <a:pt x="370703" y="51898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05665-7B93-4781-9810-EE48B9464113}"/>
                  </a:ext>
                </a:extLst>
              </p:cNvPr>
              <p:cNvSpPr txBox="1"/>
              <p:nvPr/>
            </p:nvSpPr>
            <p:spPr>
              <a:xfrm>
                <a:off x="-182606" y="2991250"/>
                <a:ext cx="1989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𝑏𝑦𝑡𝑒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05665-7B93-4781-9810-EE48B9464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606" y="2991250"/>
                <a:ext cx="198943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8332AFA-8F36-4A65-8669-E142CE99E591}"/>
              </a:ext>
            </a:extLst>
          </p:cNvPr>
          <p:cNvSpPr/>
          <p:nvPr/>
        </p:nvSpPr>
        <p:spPr>
          <a:xfrm>
            <a:off x="3632886" y="4361935"/>
            <a:ext cx="1248033" cy="630195"/>
          </a:xfrm>
          <a:custGeom>
            <a:avLst/>
            <a:gdLst>
              <a:gd name="connsiteX0" fmla="*/ 0 w 1248033"/>
              <a:gd name="connsiteY0" fmla="*/ 12357 h 630195"/>
              <a:gd name="connsiteX1" fmla="*/ 86498 w 1248033"/>
              <a:gd name="connsiteY1" fmla="*/ 222422 h 630195"/>
              <a:gd name="connsiteX2" fmla="*/ 197709 w 1248033"/>
              <a:gd name="connsiteY2" fmla="*/ 432487 h 630195"/>
              <a:gd name="connsiteX3" fmla="*/ 296563 w 1248033"/>
              <a:gd name="connsiteY3" fmla="*/ 531341 h 630195"/>
              <a:gd name="connsiteX4" fmla="*/ 370703 w 1248033"/>
              <a:gd name="connsiteY4" fmla="*/ 556054 h 630195"/>
              <a:gd name="connsiteX5" fmla="*/ 469557 w 1248033"/>
              <a:gd name="connsiteY5" fmla="*/ 605481 h 630195"/>
              <a:gd name="connsiteX6" fmla="*/ 691979 w 1248033"/>
              <a:gd name="connsiteY6" fmla="*/ 630195 h 630195"/>
              <a:gd name="connsiteX7" fmla="*/ 815546 w 1248033"/>
              <a:gd name="connsiteY7" fmla="*/ 617838 h 630195"/>
              <a:gd name="connsiteX8" fmla="*/ 877330 w 1248033"/>
              <a:gd name="connsiteY8" fmla="*/ 568411 h 630195"/>
              <a:gd name="connsiteX9" fmla="*/ 951471 w 1248033"/>
              <a:gd name="connsiteY9" fmla="*/ 506627 h 630195"/>
              <a:gd name="connsiteX10" fmla="*/ 1037968 w 1248033"/>
              <a:gd name="connsiteY10" fmla="*/ 395416 h 630195"/>
              <a:gd name="connsiteX11" fmla="*/ 1062682 w 1248033"/>
              <a:gd name="connsiteY11" fmla="*/ 333633 h 630195"/>
              <a:gd name="connsiteX12" fmla="*/ 1124465 w 1248033"/>
              <a:gd name="connsiteY12" fmla="*/ 247135 h 630195"/>
              <a:gd name="connsiteX13" fmla="*/ 1173892 w 1248033"/>
              <a:gd name="connsiteY13" fmla="*/ 160638 h 630195"/>
              <a:gd name="connsiteX14" fmla="*/ 1186249 w 1248033"/>
              <a:gd name="connsiteY14" fmla="*/ 123568 h 630195"/>
              <a:gd name="connsiteX15" fmla="*/ 1248033 w 1248033"/>
              <a:gd name="connsiteY15" fmla="*/ 24714 h 630195"/>
              <a:gd name="connsiteX16" fmla="*/ 1198606 w 1248033"/>
              <a:gd name="connsiteY16" fmla="*/ 0 h 63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48033" h="630195">
                <a:moveTo>
                  <a:pt x="0" y="12357"/>
                </a:moveTo>
                <a:cubicBezTo>
                  <a:pt x="28833" y="82379"/>
                  <a:pt x="56992" y="152681"/>
                  <a:pt x="86498" y="222422"/>
                </a:cubicBezTo>
                <a:cubicBezTo>
                  <a:pt x="108017" y="273284"/>
                  <a:pt x="156274" y="391052"/>
                  <a:pt x="197709" y="432487"/>
                </a:cubicBezTo>
                <a:cubicBezTo>
                  <a:pt x="230660" y="465438"/>
                  <a:pt x="252354" y="516605"/>
                  <a:pt x="296563" y="531341"/>
                </a:cubicBezTo>
                <a:cubicBezTo>
                  <a:pt x="321276" y="539579"/>
                  <a:pt x="346759" y="545792"/>
                  <a:pt x="370703" y="556054"/>
                </a:cubicBezTo>
                <a:cubicBezTo>
                  <a:pt x="404565" y="570566"/>
                  <a:pt x="433660" y="597197"/>
                  <a:pt x="469557" y="605481"/>
                </a:cubicBezTo>
                <a:cubicBezTo>
                  <a:pt x="542244" y="622255"/>
                  <a:pt x="691979" y="630195"/>
                  <a:pt x="691979" y="630195"/>
                </a:cubicBezTo>
                <a:cubicBezTo>
                  <a:pt x="733168" y="626076"/>
                  <a:pt x="774633" y="624132"/>
                  <a:pt x="815546" y="617838"/>
                </a:cubicBezTo>
                <a:cubicBezTo>
                  <a:pt x="872407" y="609090"/>
                  <a:pt x="838891" y="606850"/>
                  <a:pt x="877330" y="568411"/>
                </a:cubicBezTo>
                <a:cubicBezTo>
                  <a:pt x="900078" y="545663"/>
                  <a:pt x="926757" y="527222"/>
                  <a:pt x="951471" y="506627"/>
                </a:cubicBezTo>
                <a:cubicBezTo>
                  <a:pt x="1012588" y="353832"/>
                  <a:pt x="927225" y="537798"/>
                  <a:pt x="1037968" y="395416"/>
                </a:cubicBezTo>
                <a:cubicBezTo>
                  <a:pt x="1051586" y="377908"/>
                  <a:pt x="1051506" y="352792"/>
                  <a:pt x="1062682" y="333633"/>
                </a:cubicBezTo>
                <a:cubicBezTo>
                  <a:pt x="1080535" y="303027"/>
                  <a:pt x="1105305" y="276940"/>
                  <a:pt x="1124465" y="247135"/>
                </a:cubicBezTo>
                <a:cubicBezTo>
                  <a:pt x="1142422" y="219201"/>
                  <a:pt x="1159041" y="190340"/>
                  <a:pt x="1173892" y="160638"/>
                </a:cubicBezTo>
                <a:cubicBezTo>
                  <a:pt x="1179717" y="148988"/>
                  <a:pt x="1180424" y="135218"/>
                  <a:pt x="1186249" y="123568"/>
                </a:cubicBezTo>
                <a:cubicBezTo>
                  <a:pt x="1201157" y="93753"/>
                  <a:pt x="1228425" y="54125"/>
                  <a:pt x="1248033" y="24714"/>
                </a:cubicBezTo>
                <a:cubicBezTo>
                  <a:pt x="1205437" y="10515"/>
                  <a:pt x="1220173" y="21567"/>
                  <a:pt x="119860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F4DB3-0C61-4328-AD31-3A06C2209143}"/>
                  </a:ext>
                </a:extLst>
              </p:cNvPr>
              <p:cNvSpPr txBox="1"/>
              <p:nvPr/>
            </p:nvSpPr>
            <p:spPr>
              <a:xfrm>
                <a:off x="3595816" y="5130114"/>
                <a:ext cx="3422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×5×8=160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9F4DB3-0C61-4328-AD31-3A06C220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16" y="5130114"/>
                <a:ext cx="342282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A.1.1 NumPy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dtype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68406E-C261-4B81-ACE1-12566391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4" y="1365949"/>
            <a:ext cx="7429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A.1.1 NumPy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dtype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구조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3F10F-7FBD-4806-BBD6-DE202274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6" y="1398391"/>
            <a:ext cx="7382544" cy="3095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9A05B-8B6B-465E-A1DF-FC32AD7D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244" y="2710543"/>
            <a:ext cx="6782398" cy="3575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BBD67A-DB85-4545-AED4-4AFCA0F72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305" y="5026743"/>
            <a:ext cx="48672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A.2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고급 배열 조작 기법</a:t>
            </a:r>
          </a:p>
        </p:txBody>
      </p:sp>
    </p:spTree>
    <p:extLst>
      <p:ext uri="{BB962C8B-B14F-4D97-AF65-F5344CB8AC3E}">
        <p14:creationId xmlns:p14="http://schemas.microsoft.com/office/powerpoint/2010/main" val="40439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재 형성하기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1CE7E-1045-4169-834D-87F5E164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79752"/>
            <a:ext cx="5943600" cy="3819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ABC89-0880-4AA7-BFA0-7340F59D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61" y="1071562"/>
            <a:ext cx="48768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6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A.2.1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배열 재 형성하기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7BEAD-41FB-4E6C-AE25-9A11DC52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85560"/>
            <a:ext cx="6730493" cy="5340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BAC15-4A98-47C0-929A-925BC2CB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59" y="1066269"/>
            <a:ext cx="5398081" cy="42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655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316</Words>
  <Application>Microsoft Office PowerPoint</Application>
  <PresentationFormat>와이드스크린</PresentationFormat>
  <Paragraphs>74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Cambria Math</vt:lpstr>
      <vt:lpstr>17_Office 테마</vt:lpstr>
      <vt:lpstr>7_Office 테마</vt:lpstr>
      <vt:lpstr>PowerPoint 프레젠테이션</vt:lpstr>
      <vt:lpstr>A.1 NumPy ndarray 객체 구조</vt:lpstr>
      <vt:lpstr>PowerPoint 프레젠테이션</vt:lpstr>
      <vt:lpstr>PowerPoint 프레젠테이션</vt:lpstr>
      <vt:lpstr>PowerPoint 프레젠테이션</vt:lpstr>
      <vt:lpstr>PowerPoint 프레젠테이션</vt:lpstr>
      <vt:lpstr>A.2 고급 배열 조작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A.3 브로드캐스팅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A.4 고급 ufunc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 youngmin</cp:lastModifiedBy>
  <cp:revision>111</cp:revision>
  <dcterms:created xsi:type="dcterms:W3CDTF">2020-10-07T02:47:54Z</dcterms:created>
  <dcterms:modified xsi:type="dcterms:W3CDTF">2021-07-12T02:34:56Z</dcterms:modified>
</cp:coreProperties>
</file>