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4" r:id="rId1"/>
    <p:sldMasterId id="214748371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224" autoAdjust="0"/>
    <p:restoredTop sz="78591" autoAdjust="0"/>
  </p:normalViewPr>
  <p:slideViewPr>
    <p:cSldViewPr snapToGrid="0">
      <p:cViewPr varScale="1">
        <p:scale>
          <a:sx n="66" d="100"/>
          <a:sy n="66" d="100"/>
        </p:scale>
        <p:origin x="1180" y="52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Master" Target="slideMasters/slideMaster2.xml"  /><Relationship Id="rId20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2177620-42F7-4298-A139-095E92550388}" type="datetime1">
              <a:rPr lang="ko-KR" altLang="en-US"/>
              <a:pPr lvl="0">
                <a:defRPr/>
              </a:pPr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latinLnBrk="1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5EF5E0A-6D1A-4AAA-A0DD-4B3D9037FD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안녕하십니까 저는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Arial"/>
              </a:rPr>
              <a:t>헤드퍼스트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/>
              </a:rPr>
              <a:t>DA - chap 1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Arial"/>
              </a:rPr>
              <a:t>을 </a:t>
            </a:r>
            <a:r>
              <a:rPr lang="ko-KR" altLang="en-US"/>
              <a:t>발표하게 된 신영민 입니다</a:t>
            </a:r>
            <a:r>
              <a:rPr lang="en-US" altLang="ko-KR"/>
              <a:t>. </a:t>
            </a:r>
            <a:r>
              <a:rPr lang="ko-KR" altLang="en-US"/>
              <a:t>지금 부터 발표를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5EF5E0A-6D1A-4AAA-A0DD-4B3D9037FDE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데이터 분석가가 하는 일은 많은 데이터를 사용해 실제 세계에서 적용할 수 있는 정보를 유추하고 복잡한 문제와 데이터를 분할 하여 구조화하는 것입니다</a:t>
            </a:r>
            <a:r>
              <a:rPr lang="en-US" altLang="ko-KR"/>
              <a:t>. </a:t>
            </a:r>
            <a:r>
              <a:rPr lang="ko-KR" altLang="en-US"/>
              <a:t>이러한 일들에서 접급하는 방법이 핵심입니다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5EF5E0A-6D1A-4AAA-A0DD-4B3D9037FDE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atinLnBrk="1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이름 또는 데이터의 ID를 통해서 openml에서 데이터를 가져옵니다.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5EF5E0A-6D1A-4AAA-A0DD-4B3D9037FDE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저의 발표는 여기까지 입니다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5EF5E0A-6D1A-4AAA-A0DD-4B3D9037FDE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d4f0">
            <a:alpha val="4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en-US" sz="2400" b="1">
                <a:solidFill>
                  <a:schemeClr val="bg1">
                    <a:lumMod val="50000"/>
                  </a:schemeClr>
                </a:solidFill>
              </a:rPr>
              <a:t>MNIST 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</a:rPr>
              <a:t>손글씨 분류</a:t>
            </a:r>
            <a:endParaRPr lang="ko-KR" altLang="en-US" sz="2400" b="1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2400" b="1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위쪽 모서리 16"/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</a:rPr>
              <a:t>수</a:t>
            </a:r>
            <a:r>
              <a:rPr lang="en-US" altLang="ko-KR" b="1">
                <a:solidFill>
                  <a:schemeClr val="bg1"/>
                </a:solidFill>
              </a:rPr>
              <a:t>DA</a:t>
            </a:r>
            <a:r>
              <a:rPr lang="ko-KR" altLang="en-US" b="1">
                <a:solidFill>
                  <a:schemeClr val="bg1"/>
                </a:solidFill>
              </a:rPr>
              <a:t>쟁이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Department of Mathematics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Gyeongsang National University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Youngmin Shin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7058367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RandomForestClassifier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2117" y="2510110"/>
            <a:ext cx="6372225" cy="305752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303930" y="1635558"/>
            <a:ext cx="3933619" cy="546845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en-US" altLang="en-US" sz="3000"/>
              <a:t>&lt;confusion matrix&gt;</a:t>
            </a:r>
            <a:endParaRPr lang="en-US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7058367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RandomForestClassifier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366" y="1462488"/>
            <a:ext cx="10739268" cy="379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9586" y="1166710"/>
            <a:ext cx="9272828" cy="485885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35044" y="552860"/>
            <a:ext cx="7058367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RandomForestClassifier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89865" y="559712"/>
            <a:ext cx="3200400" cy="724258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ko-KR" altLang="en-US" sz="4200"/>
              <a:t>목차</a:t>
            </a:r>
            <a:endParaRPr lang="ko-KR" altLang="en-US" sz="4200"/>
          </a:p>
        </p:txBody>
      </p:sp>
      <p:sp>
        <p:nvSpPr>
          <p:cNvPr id="19" name=""/>
          <p:cNvSpPr txBox="1"/>
          <p:nvPr/>
        </p:nvSpPr>
        <p:spPr>
          <a:xfrm>
            <a:off x="610421" y="1484803"/>
            <a:ext cx="3200401" cy="542117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en-US" altLang="en-US" sz="3000"/>
              <a:t>1. EDA</a:t>
            </a:r>
            <a:endParaRPr lang="en-US" altLang="en-US" sz="3000"/>
          </a:p>
        </p:txBody>
      </p:sp>
      <p:sp>
        <p:nvSpPr>
          <p:cNvPr id="20" name=""/>
          <p:cNvSpPr txBox="1"/>
          <p:nvPr/>
        </p:nvSpPr>
        <p:spPr>
          <a:xfrm>
            <a:off x="583353" y="2279695"/>
            <a:ext cx="5167074" cy="547325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en-US" altLang="en-US" sz="3000"/>
              <a:t>2. SGDClassifier model</a:t>
            </a:r>
            <a:endParaRPr lang="en-US" altLang="en-US" sz="3000"/>
          </a:p>
        </p:txBody>
      </p:sp>
      <p:sp>
        <p:nvSpPr>
          <p:cNvPr id="21" name=""/>
          <p:cNvSpPr txBox="1"/>
          <p:nvPr/>
        </p:nvSpPr>
        <p:spPr>
          <a:xfrm>
            <a:off x="609600" y="3019768"/>
            <a:ext cx="5687864" cy="541020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en-US" altLang="en-US" sz="3000"/>
              <a:t>3. RandomForestClassifier</a:t>
            </a:r>
            <a:endParaRPr lang="en-US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3200400" cy="541020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/>
            </a:pPr>
            <a:r>
              <a:rPr lang="en-US" altLang="en-US" sz="3000"/>
              <a:t>1. EDA</a:t>
            </a:r>
            <a:endParaRPr lang="en-US" altLang="en-US" sz="3000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235" y="1357364"/>
            <a:ext cx="10773528" cy="162665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382" y="3255701"/>
            <a:ext cx="10567955" cy="2153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320040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EDA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627" y="1386090"/>
            <a:ext cx="11088745" cy="173417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185" y="3236270"/>
            <a:ext cx="11047630" cy="172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320040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EDA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6123" y="1155186"/>
            <a:ext cx="10019754" cy="472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4646282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SGDClassifier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106" y="1279370"/>
            <a:ext cx="10389787" cy="126951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893" y="2945188"/>
            <a:ext cx="10478870" cy="165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4646282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SGDClassifier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6484" y="1337316"/>
            <a:ext cx="10239032" cy="2316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7058367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RandomForestClassifier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4055" y="1351693"/>
            <a:ext cx="10663889" cy="188374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694" y="3349990"/>
            <a:ext cx="10848090" cy="1360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35044" y="552860"/>
            <a:ext cx="7058367" cy="54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RandomForestClassifier model</a:t>
            </a:r>
            <a:endParaRPr xmlns:mc="http://schemas.openxmlformats.org/markup-compatibility/2006" xmlns:hp="http://schemas.haansoft.com/office/presentation/8.0" kumimoji="0" lang="en-US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875" y="1243946"/>
            <a:ext cx="10554248" cy="3462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와이드스크린</ep:PresentationFormat>
  <ep:Paragraphs>21</ep:Paragraphs>
  <ep:Slides>13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17_Office 테마</vt:lpstr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2020-10-07T02:47:54.000</dcterms:created>
  <dc:creator>조현석</dc:creator>
  <cp:lastModifiedBy>SM-T975N</cp:lastModifiedBy>
  <dcterms:modified xsi:type="dcterms:W3CDTF">2021-09-11T00:49:07.256</dcterms:modified>
  <cp:revision>135</cp:revision>
  <dc:title>PowerPoint 프레젠테이션</dc:title>
  <cp:version/>
</cp:coreProperties>
</file>