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315" r:id="rId4"/>
    <p:sldId id="316" r:id="rId5"/>
    <p:sldId id="317" r:id="rId6"/>
    <p:sldId id="319" r:id="rId7"/>
    <p:sldId id="320" r:id="rId8"/>
    <p:sldId id="321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0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 autoAdjust="0"/>
    <p:restoredTop sz="79404" autoAdjust="0"/>
  </p:normalViewPr>
  <p:slideViewPr>
    <p:cSldViewPr snapToGrid="0">
      <p:cViewPr varScale="1">
        <p:scale>
          <a:sx n="53" d="100"/>
          <a:sy n="53" d="100"/>
        </p:scale>
        <p:origin x="13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The use of mathematics in computer Games </a:t>
            </a:r>
            <a:r>
              <a:rPr lang="ko-KR" altLang="en-US" dirty="0"/>
              <a:t>라는 컴퓨터 게임에 사용되는 수학이라는 기사를 리뷰해봤습니다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4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98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4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0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3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9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4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 게임에 세상을 </a:t>
            </a:r>
            <a:r>
              <a:rPr lang="en-US" altLang="ko-KR" dirty="0"/>
              <a:t>3d</a:t>
            </a:r>
            <a:r>
              <a:rPr lang="ko-KR" altLang="en-US" dirty="0"/>
              <a:t>로 나타내는 방법들이 흥미로울 것 같아 이 주제를 설정해 공부해보았습니다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4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1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1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6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0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0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3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Reconstruction From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Two Planar Cross Sections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tx1"/>
                </a:solidFill>
              </a:rPr>
              <a:t>1. Paper review</a:t>
            </a:r>
            <a:endParaRPr lang="en-US" altLang="ko-KR" sz="4400" b="1" i="1" u="sng" kern="0" dirty="0">
              <a:solidFill>
                <a:schemeClr val="tx1"/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dirty="0"/>
              <a:t>Project_Study</a:t>
            </a:r>
            <a:r>
              <a:rPr lang="en-US" altLang="ko-KR" dirty="0">
                <a:solidFill>
                  <a:schemeClr val="bg1"/>
                </a:solidFill>
              </a:rPr>
              <a:t>_3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Reconstruction Process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52631-ADD2-41F3-BE7F-8A7E37AEAD5F}"/>
              </a:ext>
            </a:extLst>
          </p:cNvPr>
          <p:cNvSpPr txBox="1"/>
          <p:nvPr/>
        </p:nvSpPr>
        <p:spPr>
          <a:xfrm>
            <a:off x="433137" y="1560507"/>
            <a:ext cx="385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Boundary condition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6FEDB-C431-419A-9FC8-21E2640A9FFC}"/>
                  </a:ext>
                </a:extLst>
              </p:cNvPr>
              <p:cNvSpPr txBox="1"/>
              <p:nvPr/>
            </p:nvSpPr>
            <p:spPr>
              <a:xfrm>
                <a:off x="788069" y="2310520"/>
                <a:ext cx="9709484" cy="186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𝑁𝑒𝑢𝑚𝑎𝑛𝑛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condition</m:t>
                    </m:r>
                  </m:oMath>
                </a14:m>
                <a:r>
                  <a:rPr lang="en-US" altLang="ko-KR" sz="24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8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𝑁𝑒𝑢𝑚𝑎𝑛𝑛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condition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: A boundary condition that gives differential values to a boundary.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6FEDB-C431-419A-9FC8-21E2640A9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9" y="2310520"/>
                <a:ext cx="9709484" cy="1867627"/>
              </a:xfrm>
              <a:prstGeom prst="rect">
                <a:avLst/>
              </a:prstGeom>
              <a:blipFill>
                <a:blip r:embed="rId3"/>
                <a:stretch>
                  <a:fillRect l="-942" b="-6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A9F944F-C5C3-4725-99B1-D0EB7681753E}"/>
              </a:ext>
            </a:extLst>
          </p:cNvPr>
          <p:cNvSpPr txBox="1"/>
          <p:nvPr/>
        </p:nvSpPr>
        <p:spPr>
          <a:xfrm>
            <a:off x="5642811" y="4403558"/>
            <a:ext cx="34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Space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Numerical Solution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3D381D-1DA0-4027-9850-BF1AAC3C3C31}"/>
              </a:ext>
            </a:extLst>
          </p:cNvPr>
          <p:cNvGrpSpPr/>
          <p:nvPr/>
        </p:nvGrpSpPr>
        <p:grpSpPr>
          <a:xfrm>
            <a:off x="0" y="1363229"/>
            <a:ext cx="7297152" cy="2610212"/>
            <a:chOff x="204537" y="1543703"/>
            <a:chExt cx="7297152" cy="26102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E00B79-EEAF-4A43-8859-B048C46591D9}"/>
                </a:ext>
              </a:extLst>
            </p:cNvPr>
            <p:cNvSpPr txBox="1"/>
            <p:nvPr/>
          </p:nvSpPr>
          <p:spPr>
            <a:xfrm>
              <a:off x="505332" y="1543703"/>
              <a:ext cx="4908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Cahn-Hilliard Equation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0F34C97-D9F9-4CEA-BB82-9764E97061CF}"/>
                    </a:ext>
                  </a:extLst>
                </p:cNvPr>
                <p:cNvSpPr txBox="1"/>
                <p:nvPr/>
              </p:nvSpPr>
              <p:spPr>
                <a:xfrm>
                  <a:off x="204537" y="2379711"/>
                  <a:ext cx="6184231" cy="1774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𝕩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ko-K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𝕩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𝕩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𝕩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𝕩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0F34C97-D9F9-4CEA-BB82-9764E9706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37" y="2379711"/>
                  <a:ext cx="6184231" cy="17742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37E0F55-4C98-4790-A272-FF3930029F23}"/>
                    </a:ext>
                  </a:extLst>
                </p:cNvPr>
                <p:cNvSpPr txBox="1"/>
                <p:nvPr/>
              </p:nvSpPr>
              <p:spPr>
                <a:xfrm>
                  <a:off x="5275847" y="2866703"/>
                  <a:ext cx="22258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𝕩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0&lt;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37E0F55-4C98-4790-A272-FF3930029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847" y="2866703"/>
                  <a:ext cx="2225842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0532F4-66FF-47A0-998E-66E3FC795664}"/>
                  </a:ext>
                </a:extLst>
              </p:cNvPr>
              <p:cNvSpPr txBox="1"/>
              <p:nvPr/>
            </p:nvSpPr>
            <p:spPr>
              <a:xfrm>
                <a:off x="782053" y="4321933"/>
                <a:ext cx="4908884" cy="138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i="1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i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0532F4-66FF-47A0-998E-66E3FC795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53" y="4321933"/>
                <a:ext cx="4908884" cy="1381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DD25D4-78F4-4A7A-B338-BF21C12E41D6}"/>
                  </a:ext>
                </a:extLst>
              </p:cNvPr>
              <p:cNvSpPr txBox="1"/>
              <p:nvPr/>
            </p:nvSpPr>
            <p:spPr>
              <a:xfrm>
                <a:off x="5712286" y="4753460"/>
                <a:ext cx="5919564" cy="690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DD25D4-78F4-4A7A-B338-BF21C12E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286" y="4753460"/>
                <a:ext cx="5919564" cy="6905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3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Numerical Solution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CB6F12-C7C5-44AC-AAF6-B5EADA2BEA91}"/>
              </a:ext>
            </a:extLst>
          </p:cNvPr>
          <p:cNvGrpSpPr/>
          <p:nvPr/>
        </p:nvGrpSpPr>
        <p:grpSpPr>
          <a:xfrm>
            <a:off x="415715" y="2591779"/>
            <a:ext cx="6769768" cy="846129"/>
            <a:chOff x="572126" y="1513734"/>
            <a:chExt cx="6769768" cy="846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7CE4E66-858C-44BF-AD0E-8A86DB2BDF3D}"/>
                    </a:ext>
                  </a:extLst>
                </p:cNvPr>
                <p:cNvSpPr txBox="1"/>
                <p:nvPr/>
              </p:nvSpPr>
              <p:spPr>
                <a:xfrm>
                  <a:off x="572126" y="1684422"/>
                  <a:ext cx="3994485" cy="504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7CE4E66-858C-44BF-AD0E-8A86DB2BD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26" y="1684422"/>
                  <a:ext cx="3994485" cy="504754"/>
                </a:xfrm>
                <a:prstGeom prst="rect">
                  <a:avLst/>
                </a:prstGeom>
                <a:blipFill>
                  <a:blip r:embed="rId3"/>
                  <a:stretch>
                    <a:fillRect b="-9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4A645EC-8A16-462C-9028-AFD105AA0D3B}"/>
                    </a:ext>
                  </a:extLst>
                </p:cNvPr>
                <p:cNvSpPr txBox="1"/>
                <p:nvPr/>
              </p:nvSpPr>
              <p:spPr>
                <a:xfrm>
                  <a:off x="3347409" y="1513734"/>
                  <a:ext cx="3994485" cy="846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4A645EC-8A16-462C-9028-AFD105AA0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409" y="1513734"/>
                  <a:ext cx="3994485" cy="8461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D0ACFB-FE9A-4CEA-A3B6-756A6FA4B1C6}"/>
              </a:ext>
            </a:extLst>
          </p:cNvPr>
          <p:cNvSpPr txBox="1"/>
          <p:nvPr/>
        </p:nvSpPr>
        <p:spPr>
          <a:xfrm>
            <a:off x="673769" y="1688354"/>
            <a:ext cx="339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Approximation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1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Numerical Solution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0ACFB-FE9A-4CEA-A3B6-756A6FA4B1C6}"/>
              </a:ext>
            </a:extLst>
          </p:cNvPr>
          <p:cNvSpPr txBox="1"/>
          <p:nvPr/>
        </p:nvSpPr>
        <p:spPr>
          <a:xfrm>
            <a:off x="673769" y="1688354"/>
            <a:ext cx="339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Discretization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81ABA9-4570-4696-B07B-6155FB364F35}"/>
                  </a:ext>
                </a:extLst>
              </p:cNvPr>
              <p:cNvSpPr txBox="1"/>
              <p:nvPr/>
            </p:nvSpPr>
            <p:spPr>
              <a:xfrm>
                <a:off x="572126" y="4383578"/>
                <a:ext cx="8746958" cy="1702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81ABA9-4570-4696-B07B-6155FB36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6" y="4383578"/>
                <a:ext cx="8746958" cy="1702454"/>
              </a:xfrm>
              <a:prstGeom prst="rect">
                <a:avLst/>
              </a:prstGeom>
              <a:blipFill>
                <a:blip r:embed="rId3"/>
                <a:stretch>
                  <a:fillRect l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C9327-0CA1-4E0B-8A6B-18DA03ECED6F}"/>
                  </a:ext>
                </a:extLst>
              </p:cNvPr>
              <p:cNvSpPr txBox="1"/>
              <p:nvPr/>
            </p:nvSpPr>
            <p:spPr>
              <a:xfrm>
                <a:off x="673769" y="2462435"/>
                <a:ext cx="6184231" cy="1292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𝕩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𝕩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C9327-0CA1-4E0B-8A6B-18DA03EC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9" y="2462435"/>
                <a:ext cx="6184231" cy="1292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73CEF7-84B9-4F4D-BFDB-D25B568ED854}"/>
                  </a:ext>
                </a:extLst>
              </p:cNvPr>
              <p:cNvSpPr txBox="1"/>
              <p:nvPr/>
            </p:nvSpPr>
            <p:spPr>
              <a:xfrm>
                <a:off x="3976437" y="2683717"/>
                <a:ext cx="2225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𝕩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73CEF7-84B9-4F4D-BFDB-D25B568ED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37" y="2683717"/>
                <a:ext cx="22258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3EC1F48-E03F-4C9D-80ED-2745F04F622C}"/>
              </a:ext>
            </a:extLst>
          </p:cNvPr>
          <p:cNvCxnSpPr/>
          <p:nvPr/>
        </p:nvCxnSpPr>
        <p:spPr>
          <a:xfrm>
            <a:off x="2153653" y="3902315"/>
            <a:ext cx="0" cy="481263"/>
          </a:xfrm>
          <a:prstGeom prst="straightConnector1">
            <a:avLst/>
          </a:prstGeom>
          <a:ln w="476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0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Numerical Solution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0ACFB-FE9A-4CEA-A3B6-756A6FA4B1C6}"/>
              </a:ext>
            </a:extLst>
          </p:cNvPr>
          <p:cNvSpPr txBox="1"/>
          <p:nvPr/>
        </p:nvSpPr>
        <p:spPr>
          <a:xfrm>
            <a:off x="661737" y="1688354"/>
            <a:ext cx="339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Discretization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71393-42B1-48F4-9A65-1C2082D1F5CA}"/>
              </a:ext>
            </a:extLst>
          </p:cNvPr>
          <p:cNvSpPr txBox="1"/>
          <p:nvPr/>
        </p:nvSpPr>
        <p:spPr>
          <a:xfrm>
            <a:off x="1010653" y="3043987"/>
            <a:ext cx="212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Implicit method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745CF-A9B7-4E0E-8482-C6AE0B1A2B2A}"/>
              </a:ext>
            </a:extLst>
          </p:cNvPr>
          <p:cNvSpPr txBox="1"/>
          <p:nvPr/>
        </p:nvSpPr>
        <p:spPr>
          <a:xfrm>
            <a:off x="5920948" y="3001675"/>
            <a:ext cx="374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central difference method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C6E367-3946-4CF1-AED7-92843A83BCD1}"/>
                  </a:ext>
                </a:extLst>
              </p:cNvPr>
              <p:cNvSpPr txBox="1"/>
              <p:nvPr/>
            </p:nvSpPr>
            <p:spPr>
              <a:xfrm>
                <a:off x="-906395" y="3616425"/>
                <a:ext cx="7628021" cy="123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C6E367-3946-4CF1-AED7-92843A83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6395" y="3616425"/>
                <a:ext cx="7628021" cy="1236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59A17-17BB-46B2-8900-3D54F54E6A92}"/>
                  </a:ext>
                </a:extLst>
              </p:cNvPr>
              <p:cNvSpPr txBox="1"/>
              <p:nvPr/>
            </p:nvSpPr>
            <p:spPr>
              <a:xfrm>
                <a:off x="5036001" y="3616425"/>
                <a:ext cx="7628021" cy="165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59A17-17BB-46B2-8900-3D54F54E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01" y="3616425"/>
                <a:ext cx="7628021" cy="165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72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Numerical Solution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0ACFB-FE9A-4CEA-A3B6-756A6FA4B1C6}"/>
              </a:ext>
            </a:extLst>
          </p:cNvPr>
          <p:cNvSpPr txBox="1"/>
          <p:nvPr/>
        </p:nvSpPr>
        <p:spPr>
          <a:xfrm>
            <a:off x="138955" y="1507727"/>
            <a:ext cx="578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Gauss-Seidel iteration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A1050-1909-4B4F-BD76-F31F2EEA81DA}"/>
              </a:ext>
            </a:extLst>
          </p:cNvPr>
          <p:cNvSpPr txBox="1"/>
          <p:nvPr/>
        </p:nvSpPr>
        <p:spPr>
          <a:xfrm>
            <a:off x="572125" y="2330424"/>
            <a:ext cx="94020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To solve the equation, we use A, which is used in Linear system of equations.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698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B814-B861-4BD9-BF27-A25776AC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921" y="2891757"/>
            <a:ext cx="3108158" cy="13255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1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Abstract &amp; Introduction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828E09-1B0E-472C-9CB7-A2BFA48BA45E}"/>
              </a:ext>
            </a:extLst>
          </p:cNvPr>
          <p:cNvGrpSpPr/>
          <p:nvPr/>
        </p:nvGrpSpPr>
        <p:grpSpPr>
          <a:xfrm>
            <a:off x="1105988" y="2679776"/>
            <a:ext cx="4060455" cy="2485967"/>
            <a:chOff x="1382977" y="2095818"/>
            <a:chExt cx="4060455" cy="248596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A7F386-F2FB-4A12-9DEF-8B5013F01E84}"/>
                </a:ext>
              </a:extLst>
            </p:cNvPr>
            <p:cNvSpPr/>
            <p:nvPr/>
          </p:nvSpPr>
          <p:spPr>
            <a:xfrm>
              <a:off x="1382977" y="2584861"/>
              <a:ext cx="348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E65105-61EC-4F44-9DDD-F86D0DD57DC8}"/>
                </a:ext>
              </a:extLst>
            </p:cNvPr>
            <p:cNvSpPr/>
            <p:nvPr/>
          </p:nvSpPr>
          <p:spPr>
            <a:xfrm>
              <a:off x="5106480" y="2594387"/>
              <a:ext cx="336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B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FED4F704-6837-47D4-83E3-A13E9D8831A0}"/>
                </a:ext>
              </a:extLst>
            </p:cNvPr>
            <p:cNvSpPr/>
            <p:nvPr/>
          </p:nvSpPr>
          <p:spPr>
            <a:xfrm>
              <a:off x="1973178" y="2095818"/>
              <a:ext cx="3144522" cy="964933"/>
            </a:xfrm>
            <a:prstGeom prst="parallelogram">
              <a:avLst>
                <a:gd name="adj" fmla="val 6864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FDADB70A-C15E-4C53-A96D-E80171571375}"/>
                </a:ext>
              </a:extLst>
            </p:cNvPr>
            <p:cNvSpPr/>
            <p:nvPr/>
          </p:nvSpPr>
          <p:spPr>
            <a:xfrm>
              <a:off x="1731149" y="3616852"/>
              <a:ext cx="3144522" cy="964933"/>
            </a:xfrm>
            <a:prstGeom prst="parallelogram">
              <a:avLst>
                <a:gd name="adj" fmla="val 6864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45165C2-8008-4EEA-9823-BEA0FA836AC7}"/>
                </a:ext>
              </a:extLst>
            </p:cNvPr>
            <p:cNvSpPr/>
            <p:nvPr/>
          </p:nvSpPr>
          <p:spPr>
            <a:xfrm>
              <a:off x="2677476" y="3833231"/>
              <a:ext cx="1191127" cy="3919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25898B6-6D10-47CB-96FD-968FC597CEA6}"/>
                </a:ext>
              </a:extLst>
            </p:cNvPr>
            <p:cNvSpPr/>
            <p:nvPr/>
          </p:nvSpPr>
          <p:spPr>
            <a:xfrm>
              <a:off x="2800336" y="2331373"/>
              <a:ext cx="1191127" cy="3919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E86CF4D8-33A4-460F-A22A-FD43A57C8FFF}"/>
              </a:ext>
            </a:extLst>
          </p:cNvPr>
          <p:cNvSpPr/>
          <p:nvPr/>
        </p:nvSpPr>
        <p:spPr>
          <a:xfrm>
            <a:off x="8150634" y="2776891"/>
            <a:ext cx="1517758" cy="211969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2CECA7-A4AB-4A47-A898-40F28160FA9F}"/>
              </a:ext>
            </a:extLst>
          </p:cNvPr>
          <p:cNvCxnSpPr/>
          <p:nvPr/>
        </p:nvCxnSpPr>
        <p:spPr>
          <a:xfrm>
            <a:off x="5955632" y="3926411"/>
            <a:ext cx="890337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3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Abstract &amp; Introduction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1026" name="Picture 2" descr="저선량 CT(좌) 및 흉부 CT(우) 영상">
            <a:extLst>
              <a:ext uri="{FF2B5EF4-FFF2-40B4-BE49-F238E27FC236}">
                <a16:creationId xmlns:a16="http://schemas.microsoft.com/office/drawing/2014/main" id="{DB12C821-48CF-493B-BFE6-B635CAEA5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3"/>
          <a:stretch/>
        </p:blipFill>
        <p:spPr bwMode="auto">
          <a:xfrm>
            <a:off x="1145276" y="2216318"/>
            <a:ext cx="5734481" cy="28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9B416-0E1D-43F2-BA79-D454A44D455D}"/>
              </a:ext>
            </a:extLst>
          </p:cNvPr>
          <p:cNvSpPr txBox="1"/>
          <p:nvPr/>
        </p:nvSpPr>
        <p:spPr>
          <a:xfrm>
            <a:off x="6845973" y="3637199"/>
            <a:ext cx="452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</a:rPr>
              <a:t>CT</a:t>
            </a:r>
          </a:p>
          <a:p>
            <a:pPr algn="ctr"/>
            <a:r>
              <a:rPr lang="en-US" altLang="ko-KR" sz="2400" b="0" i="0" dirty="0">
                <a:solidFill>
                  <a:srgbClr val="333333"/>
                </a:solidFill>
                <a:effectLst/>
                <a:latin typeface="나눔고딕"/>
              </a:rPr>
              <a:t>(computed tomography)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Abstract &amp; Introduction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9B416-0E1D-43F2-BA79-D454A44D455D}"/>
              </a:ext>
            </a:extLst>
          </p:cNvPr>
          <p:cNvSpPr txBox="1"/>
          <p:nvPr/>
        </p:nvSpPr>
        <p:spPr>
          <a:xfrm>
            <a:off x="505332" y="1543703"/>
            <a:ext cx="49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Cahn-Hilliard Equation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8D42E-0FBF-47F3-8E99-5FC800E2D391}"/>
              </a:ext>
            </a:extLst>
          </p:cNvPr>
          <p:cNvSpPr txBox="1"/>
          <p:nvPr/>
        </p:nvSpPr>
        <p:spPr>
          <a:xfrm>
            <a:off x="644316" y="2288005"/>
            <a:ext cx="967877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-Equation of mathematical physics which describes the process of phase separation.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085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 Abstract &amp; Introduction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9B416-0E1D-43F2-BA79-D454A44D455D}"/>
              </a:ext>
            </a:extLst>
          </p:cNvPr>
          <p:cNvSpPr txBox="1"/>
          <p:nvPr/>
        </p:nvSpPr>
        <p:spPr>
          <a:xfrm>
            <a:off x="505332" y="1543703"/>
            <a:ext cx="49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Cahn-Hilliard Equation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8D42E-0FBF-47F3-8E99-5FC800E2D391}"/>
              </a:ext>
            </a:extLst>
          </p:cNvPr>
          <p:cNvSpPr txBox="1"/>
          <p:nvPr/>
        </p:nvSpPr>
        <p:spPr>
          <a:xfrm>
            <a:off x="644316" y="2288005"/>
            <a:ext cx="967877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-Equation of mathematical physics which describes the process of phase separation.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E4DAF-B4E1-4B97-B6FC-5020CEA0D0DE}"/>
              </a:ext>
            </a:extLst>
          </p:cNvPr>
          <p:cNvSpPr txBox="1"/>
          <p:nvPr/>
        </p:nvSpPr>
        <p:spPr>
          <a:xfrm>
            <a:off x="1076830" y="3913776"/>
            <a:ext cx="394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Implicit Method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9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Reconstruction Process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9B416-0E1D-43F2-BA79-D454A44D455D}"/>
              </a:ext>
            </a:extLst>
          </p:cNvPr>
          <p:cNvSpPr txBox="1"/>
          <p:nvPr/>
        </p:nvSpPr>
        <p:spPr>
          <a:xfrm>
            <a:off x="505332" y="1543703"/>
            <a:ext cx="49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Cahn-Hilliard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EA2245-001E-455F-A17B-24911861CF3C}"/>
                  </a:ext>
                </a:extLst>
              </p:cNvPr>
              <p:cNvSpPr txBox="1"/>
              <p:nvPr/>
            </p:nvSpPr>
            <p:spPr>
              <a:xfrm>
                <a:off x="204537" y="2379711"/>
                <a:ext cx="6184231" cy="177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𝕩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𝕩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𝕩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𝕩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𝕩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EA2245-001E-455F-A17B-24911861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7" y="2379711"/>
                <a:ext cx="6184231" cy="1774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95F80B-2138-41FF-8340-5402A5B7A5F1}"/>
                  </a:ext>
                </a:extLst>
              </p:cNvPr>
              <p:cNvSpPr txBox="1"/>
              <p:nvPr/>
            </p:nvSpPr>
            <p:spPr>
              <a:xfrm>
                <a:off x="5275847" y="2866703"/>
                <a:ext cx="22258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𝕩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0&lt;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95F80B-2138-41FF-8340-5402A5B7A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847" y="2866703"/>
                <a:ext cx="2225842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3E2FF2-C32A-47F3-80A5-D3BD6D91E4B0}"/>
                  </a:ext>
                </a:extLst>
              </p:cNvPr>
              <p:cNvSpPr txBox="1"/>
              <p:nvPr/>
            </p:nvSpPr>
            <p:spPr>
              <a:xfrm>
                <a:off x="695138" y="4331196"/>
                <a:ext cx="9438148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Coordinate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𝐷𝑜𝑚𝑎𝑖𝑛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𝑃h𝑎𝑠𝑒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𝐹𝑖𝑒𝑙𝑑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𝑖𝑛𝑠𝑖𝑑𝑒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𝑜𝑢𝑡𝑠𝑖𝑑𝑒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</m:oMath>
                </a14:m>
                <a:r>
                  <a:rPr lang="en-US" altLang="ko-KR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=0.25(1−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3E2FF2-C32A-47F3-80A5-D3BD6D91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38" y="4331196"/>
                <a:ext cx="9438148" cy="1286058"/>
              </a:xfrm>
              <a:prstGeom prst="rect">
                <a:avLst/>
              </a:prstGeom>
              <a:blipFill>
                <a:blip r:embed="rId5"/>
                <a:stretch>
                  <a:fillRect l="-129" b="-4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Reconstruction Process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C3A4F4-5D01-49D6-AAA6-7CF4062E45AF}"/>
              </a:ext>
            </a:extLst>
          </p:cNvPr>
          <p:cNvSpPr/>
          <p:nvPr/>
        </p:nvSpPr>
        <p:spPr>
          <a:xfrm>
            <a:off x="1105988" y="316881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154F580-C599-4636-A0BE-1E22120F4173}"/>
              </a:ext>
            </a:extLst>
          </p:cNvPr>
          <p:cNvGrpSpPr/>
          <p:nvPr/>
        </p:nvGrpSpPr>
        <p:grpSpPr>
          <a:xfrm>
            <a:off x="1269639" y="2413628"/>
            <a:ext cx="3712283" cy="3123306"/>
            <a:chOff x="1454160" y="2664654"/>
            <a:chExt cx="3712283" cy="2501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9C709A-06FA-4D5D-B028-F43BC6D5F90B}"/>
                </a:ext>
              </a:extLst>
            </p:cNvPr>
            <p:cNvSpPr/>
            <p:nvPr/>
          </p:nvSpPr>
          <p:spPr>
            <a:xfrm>
              <a:off x="4829491" y="3178345"/>
              <a:ext cx="336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B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1EFBFBEA-6242-47A2-A204-7FC5251F9068}"/>
                </a:ext>
              </a:extLst>
            </p:cNvPr>
            <p:cNvSpPr/>
            <p:nvPr/>
          </p:nvSpPr>
          <p:spPr>
            <a:xfrm>
              <a:off x="1696189" y="2679776"/>
              <a:ext cx="3144522" cy="964933"/>
            </a:xfrm>
            <a:prstGeom prst="parallelogram">
              <a:avLst>
                <a:gd name="adj" fmla="val 6864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9932FC89-1094-4DF4-AD89-09BDED938012}"/>
                </a:ext>
              </a:extLst>
            </p:cNvPr>
            <p:cNvSpPr/>
            <p:nvPr/>
          </p:nvSpPr>
          <p:spPr>
            <a:xfrm>
              <a:off x="1454160" y="4200810"/>
              <a:ext cx="3144522" cy="964933"/>
            </a:xfrm>
            <a:prstGeom prst="parallelogram">
              <a:avLst>
                <a:gd name="adj" fmla="val 6864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4234729-638C-40B9-8364-3D7E420C155C}"/>
                </a:ext>
              </a:extLst>
            </p:cNvPr>
            <p:cNvSpPr/>
            <p:nvPr/>
          </p:nvSpPr>
          <p:spPr>
            <a:xfrm rot="1388182">
              <a:off x="2573142" y="2664654"/>
              <a:ext cx="1379397" cy="773033"/>
            </a:xfrm>
            <a:custGeom>
              <a:avLst/>
              <a:gdLst>
                <a:gd name="connsiteX0" fmla="*/ 1657902 w 1850407"/>
                <a:gd name="connsiteY0" fmla="*/ 36095 h 1215189"/>
                <a:gd name="connsiteX1" fmla="*/ 1657902 w 1850407"/>
                <a:gd name="connsiteY1" fmla="*/ 36095 h 1215189"/>
                <a:gd name="connsiteX2" fmla="*/ 1549618 w 1850407"/>
                <a:gd name="connsiteY2" fmla="*/ 24063 h 1215189"/>
                <a:gd name="connsiteX3" fmla="*/ 1513523 w 1850407"/>
                <a:gd name="connsiteY3" fmla="*/ 12031 h 1215189"/>
                <a:gd name="connsiteX4" fmla="*/ 1441334 w 1850407"/>
                <a:gd name="connsiteY4" fmla="*/ 0 h 1215189"/>
                <a:gd name="connsiteX5" fmla="*/ 1333049 w 1850407"/>
                <a:gd name="connsiteY5" fmla="*/ 12031 h 1215189"/>
                <a:gd name="connsiteX6" fmla="*/ 1260860 w 1850407"/>
                <a:gd name="connsiteY6" fmla="*/ 48126 h 1215189"/>
                <a:gd name="connsiteX7" fmla="*/ 1188670 w 1850407"/>
                <a:gd name="connsiteY7" fmla="*/ 84221 h 1215189"/>
                <a:gd name="connsiteX8" fmla="*/ 1176639 w 1850407"/>
                <a:gd name="connsiteY8" fmla="*/ 120316 h 1215189"/>
                <a:gd name="connsiteX9" fmla="*/ 1128513 w 1850407"/>
                <a:gd name="connsiteY9" fmla="*/ 144379 h 1215189"/>
                <a:gd name="connsiteX10" fmla="*/ 1104449 w 1850407"/>
                <a:gd name="connsiteY10" fmla="*/ 168442 h 1215189"/>
                <a:gd name="connsiteX11" fmla="*/ 1056323 w 1850407"/>
                <a:gd name="connsiteY11" fmla="*/ 228600 h 1215189"/>
                <a:gd name="connsiteX12" fmla="*/ 1008197 w 1850407"/>
                <a:gd name="connsiteY12" fmla="*/ 276726 h 1215189"/>
                <a:gd name="connsiteX13" fmla="*/ 972102 w 1850407"/>
                <a:gd name="connsiteY13" fmla="*/ 300789 h 1215189"/>
                <a:gd name="connsiteX14" fmla="*/ 948039 w 1850407"/>
                <a:gd name="connsiteY14" fmla="*/ 336884 h 1215189"/>
                <a:gd name="connsiteX15" fmla="*/ 911944 w 1850407"/>
                <a:gd name="connsiteY15" fmla="*/ 348916 h 1215189"/>
                <a:gd name="connsiteX16" fmla="*/ 839755 w 1850407"/>
                <a:gd name="connsiteY16" fmla="*/ 409073 h 1215189"/>
                <a:gd name="connsiteX17" fmla="*/ 803660 w 1850407"/>
                <a:gd name="connsiteY17" fmla="*/ 421105 h 1215189"/>
                <a:gd name="connsiteX18" fmla="*/ 767565 w 1850407"/>
                <a:gd name="connsiteY18" fmla="*/ 445168 h 1215189"/>
                <a:gd name="connsiteX19" fmla="*/ 647249 w 1850407"/>
                <a:gd name="connsiteY19" fmla="*/ 493295 h 1215189"/>
                <a:gd name="connsiteX20" fmla="*/ 611155 w 1850407"/>
                <a:gd name="connsiteY20" fmla="*/ 505326 h 1215189"/>
                <a:gd name="connsiteX21" fmla="*/ 334428 w 1850407"/>
                <a:gd name="connsiteY21" fmla="*/ 517358 h 1215189"/>
                <a:gd name="connsiteX22" fmla="*/ 250207 w 1850407"/>
                <a:gd name="connsiteY22" fmla="*/ 541421 h 1215189"/>
                <a:gd name="connsiteX23" fmla="*/ 165986 w 1850407"/>
                <a:gd name="connsiteY23" fmla="*/ 565484 h 1215189"/>
                <a:gd name="connsiteX24" fmla="*/ 93797 w 1850407"/>
                <a:gd name="connsiteY24" fmla="*/ 661737 h 1215189"/>
                <a:gd name="connsiteX25" fmla="*/ 81765 w 1850407"/>
                <a:gd name="connsiteY25" fmla="*/ 697831 h 1215189"/>
                <a:gd name="connsiteX26" fmla="*/ 57702 w 1850407"/>
                <a:gd name="connsiteY26" fmla="*/ 721895 h 1215189"/>
                <a:gd name="connsiteX27" fmla="*/ 45670 w 1850407"/>
                <a:gd name="connsiteY27" fmla="*/ 770021 h 1215189"/>
                <a:gd name="connsiteX28" fmla="*/ 21607 w 1850407"/>
                <a:gd name="connsiteY28" fmla="*/ 806116 h 1215189"/>
                <a:gd name="connsiteX29" fmla="*/ 21607 w 1850407"/>
                <a:gd name="connsiteY29" fmla="*/ 1046747 h 1215189"/>
                <a:gd name="connsiteX30" fmla="*/ 69734 w 1850407"/>
                <a:gd name="connsiteY30" fmla="*/ 1106905 h 1215189"/>
                <a:gd name="connsiteX31" fmla="*/ 93797 w 1850407"/>
                <a:gd name="connsiteY31" fmla="*/ 1143000 h 1215189"/>
                <a:gd name="connsiteX32" fmla="*/ 141923 w 1850407"/>
                <a:gd name="connsiteY32" fmla="*/ 1155031 h 1215189"/>
                <a:gd name="connsiteX33" fmla="*/ 178018 w 1850407"/>
                <a:gd name="connsiteY33" fmla="*/ 1179095 h 1215189"/>
                <a:gd name="connsiteX34" fmla="*/ 226144 w 1850407"/>
                <a:gd name="connsiteY34" fmla="*/ 1191126 h 1215189"/>
                <a:gd name="connsiteX35" fmla="*/ 442713 w 1850407"/>
                <a:gd name="connsiteY35" fmla="*/ 1203158 h 1215189"/>
                <a:gd name="connsiteX36" fmla="*/ 623186 w 1850407"/>
                <a:gd name="connsiteY36" fmla="*/ 1215189 h 1215189"/>
                <a:gd name="connsiteX37" fmla="*/ 1164607 w 1850407"/>
                <a:gd name="connsiteY37" fmla="*/ 1203158 h 1215189"/>
                <a:gd name="connsiteX38" fmla="*/ 1224765 w 1850407"/>
                <a:gd name="connsiteY38" fmla="*/ 1191126 h 1215189"/>
                <a:gd name="connsiteX39" fmla="*/ 1333049 w 1850407"/>
                <a:gd name="connsiteY39" fmla="*/ 1143000 h 1215189"/>
                <a:gd name="connsiteX40" fmla="*/ 1357113 w 1850407"/>
                <a:gd name="connsiteY40" fmla="*/ 1118937 h 1215189"/>
                <a:gd name="connsiteX41" fmla="*/ 1429302 w 1850407"/>
                <a:gd name="connsiteY41" fmla="*/ 1070810 h 1215189"/>
                <a:gd name="connsiteX42" fmla="*/ 1453365 w 1850407"/>
                <a:gd name="connsiteY42" fmla="*/ 1022684 h 1215189"/>
                <a:gd name="connsiteX43" fmla="*/ 1489460 w 1850407"/>
                <a:gd name="connsiteY43" fmla="*/ 986589 h 1215189"/>
                <a:gd name="connsiteX44" fmla="*/ 1501492 w 1850407"/>
                <a:gd name="connsiteY44" fmla="*/ 950495 h 1215189"/>
                <a:gd name="connsiteX45" fmla="*/ 1573681 w 1850407"/>
                <a:gd name="connsiteY45" fmla="*/ 890337 h 1215189"/>
                <a:gd name="connsiteX46" fmla="*/ 1633839 w 1850407"/>
                <a:gd name="connsiteY46" fmla="*/ 830179 h 1215189"/>
                <a:gd name="connsiteX47" fmla="*/ 1693997 w 1850407"/>
                <a:gd name="connsiteY47" fmla="*/ 770021 h 1215189"/>
                <a:gd name="connsiteX48" fmla="*/ 1706028 w 1850407"/>
                <a:gd name="connsiteY48" fmla="*/ 733926 h 1215189"/>
                <a:gd name="connsiteX49" fmla="*/ 1766186 w 1850407"/>
                <a:gd name="connsiteY49" fmla="*/ 661737 h 1215189"/>
                <a:gd name="connsiteX50" fmla="*/ 1790249 w 1850407"/>
                <a:gd name="connsiteY50" fmla="*/ 589547 h 1215189"/>
                <a:gd name="connsiteX51" fmla="*/ 1802281 w 1850407"/>
                <a:gd name="connsiteY51" fmla="*/ 553452 h 1215189"/>
                <a:gd name="connsiteX52" fmla="*/ 1826344 w 1850407"/>
                <a:gd name="connsiteY52" fmla="*/ 517358 h 1215189"/>
                <a:gd name="connsiteX53" fmla="*/ 1850407 w 1850407"/>
                <a:gd name="connsiteY53" fmla="*/ 433137 h 1215189"/>
                <a:gd name="connsiteX54" fmla="*/ 1814313 w 1850407"/>
                <a:gd name="connsiteY54" fmla="*/ 216568 h 1215189"/>
                <a:gd name="connsiteX55" fmla="*/ 1790249 w 1850407"/>
                <a:gd name="connsiteY55" fmla="*/ 192505 h 1215189"/>
                <a:gd name="connsiteX56" fmla="*/ 1754155 w 1850407"/>
                <a:gd name="connsiteY56" fmla="*/ 180473 h 1215189"/>
                <a:gd name="connsiteX57" fmla="*/ 1742123 w 1850407"/>
                <a:gd name="connsiteY57" fmla="*/ 144379 h 1215189"/>
                <a:gd name="connsiteX58" fmla="*/ 1706028 w 1850407"/>
                <a:gd name="connsiteY58" fmla="*/ 120316 h 1215189"/>
                <a:gd name="connsiteX59" fmla="*/ 1645870 w 1850407"/>
                <a:gd name="connsiteY59" fmla="*/ 72189 h 1215189"/>
                <a:gd name="connsiteX60" fmla="*/ 1657902 w 1850407"/>
                <a:gd name="connsiteY60" fmla="*/ 36095 h 121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407" h="1215189">
                  <a:moveTo>
                    <a:pt x="1657902" y="36095"/>
                  </a:moveTo>
                  <a:lnTo>
                    <a:pt x="1657902" y="36095"/>
                  </a:lnTo>
                  <a:cubicBezTo>
                    <a:pt x="1621807" y="32084"/>
                    <a:pt x="1585441" y="30034"/>
                    <a:pt x="1549618" y="24063"/>
                  </a:cubicBezTo>
                  <a:cubicBezTo>
                    <a:pt x="1537108" y="21978"/>
                    <a:pt x="1525904" y="14782"/>
                    <a:pt x="1513523" y="12031"/>
                  </a:cubicBezTo>
                  <a:cubicBezTo>
                    <a:pt x="1489709" y="6739"/>
                    <a:pt x="1465397" y="4010"/>
                    <a:pt x="1441334" y="0"/>
                  </a:cubicBezTo>
                  <a:cubicBezTo>
                    <a:pt x="1405239" y="4010"/>
                    <a:pt x="1368872" y="6061"/>
                    <a:pt x="1333049" y="12031"/>
                  </a:cubicBezTo>
                  <a:cubicBezTo>
                    <a:pt x="1287691" y="19591"/>
                    <a:pt x="1302429" y="27342"/>
                    <a:pt x="1260860" y="48126"/>
                  </a:cubicBezTo>
                  <a:cubicBezTo>
                    <a:pt x="1161234" y="97939"/>
                    <a:pt x="1292113" y="15260"/>
                    <a:pt x="1188670" y="84221"/>
                  </a:cubicBezTo>
                  <a:cubicBezTo>
                    <a:pt x="1184660" y="96253"/>
                    <a:pt x="1185607" y="111348"/>
                    <a:pt x="1176639" y="120316"/>
                  </a:cubicBezTo>
                  <a:cubicBezTo>
                    <a:pt x="1163957" y="132998"/>
                    <a:pt x="1143436" y="134430"/>
                    <a:pt x="1128513" y="144379"/>
                  </a:cubicBezTo>
                  <a:cubicBezTo>
                    <a:pt x="1119074" y="150671"/>
                    <a:pt x="1112470" y="160421"/>
                    <a:pt x="1104449" y="168442"/>
                  </a:cubicBezTo>
                  <a:cubicBezTo>
                    <a:pt x="1074209" y="259168"/>
                    <a:pt x="1118519" y="150855"/>
                    <a:pt x="1056323" y="228600"/>
                  </a:cubicBezTo>
                  <a:cubicBezTo>
                    <a:pt x="1009656" y="286935"/>
                    <a:pt x="1086950" y="250477"/>
                    <a:pt x="1008197" y="276726"/>
                  </a:cubicBezTo>
                  <a:cubicBezTo>
                    <a:pt x="996165" y="284747"/>
                    <a:pt x="982327" y="290564"/>
                    <a:pt x="972102" y="300789"/>
                  </a:cubicBezTo>
                  <a:cubicBezTo>
                    <a:pt x="961877" y="311014"/>
                    <a:pt x="959330" y="327851"/>
                    <a:pt x="948039" y="336884"/>
                  </a:cubicBezTo>
                  <a:cubicBezTo>
                    <a:pt x="938136" y="344807"/>
                    <a:pt x="923976" y="344905"/>
                    <a:pt x="911944" y="348916"/>
                  </a:cubicBezTo>
                  <a:cubicBezTo>
                    <a:pt x="885336" y="375523"/>
                    <a:pt x="873255" y="392323"/>
                    <a:pt x="839755" y="409073"/>
                  </a:cubicBezTo>
                  <a:cubicBezTo>
                    <a:pt x="828411" y="414745"/>
                    <a:pt x="815004" y="415433"/>
                    <a:pt x="803660" y="421105"/>
                  </a:cubicBezTo>
                  <a:cubicBezTo>
                    <a:pt x="790726" y="427572"/>
                    <a:pt x="780120" y="437994"/>
                    <a:pt x="767565" y="445168"/>
                  </a:cubicBezTo>
                  <a:cubicBezTo>
                    <a:pt x="717997" y="473492"/>
                    <a:pt x="706408" y="473575"/>
                    <a:pt x="647249" y="493295"/>
                  </a:cubicBezTo>
                  <a:cubicBezTo>
                    <a:pt x="635218" y="497305"/>
                    <a:pt x="623825" y="504775"/>
                    <a:pt x="611155" y="505326"/>
                  </a:cubicBezTo>
                  <a:lnTo>
                    <a:pt x="334428" y="517358"/>
                  </a:lnTo>
                  <a:cubicBezTo>
                    <a:pt x="183980" y="554968"/>
                    <a:pt x="371031" y="506900"/>
                    <a:pt x="250207" y="541421"/>
                  </a:cubicBezTo>
                  <a:cubicBezTo>
                    <a:pt x="144454" y="571636"/>
                    <a:pt x="252530" y="536635"/>
                    <a:pt x="165986" y="565484"/>
                  </a:cubicBezTo>
                  <a:cubicBezTo>
                    <a:pt x="111568" y="647111"/>
                    <a:pt x="138309" y="617223"/>
                    <a:pt x="93797" y="661737"/>
                  </a:cubicBezTo>
                  <a:cubicBezTo>
                    <a:pt x="89786" y="673768"/>
                    <a:pt x="88290" y="686956"/>
                    <a:pt x="81765" y="697831"/>
                  </a:cubicBezTo>
                  <a:cubicBezTo>
                    <a:pt x="75929" y="707558"/>
                    <a:pt x="62775" y="711749"/>
                    <a:pt x="57702" y="721895"/>
                  </a:cubicBezTo>
                  <a:cubicBezTo>
                    <a:pt x="50307" y="736685"/>
                    <a:pt x="52184" y="754822"/>
                    <a:pt x="45670" y="770021"/>
                  </a:cubicBezTo>
                  <a:cubicBezTo>
                    <a:pt x="39974" y="783312"/>
                    <a:pt x="29628" y="794084"/>
                    <a:pt x="21607" y="806116"/>
                  </a:cubicBezTo>
                  <a:cubicBezTo>
                    <a:pt x="-9485" y="899394"/>
                    <a:pt x="-4826" y="870523"/>
                    <a:pt x="21607" y="1046747"/>
                  </a:cubicBezTo>
                  <a:cubicBezTo>
                    <a:pt x="25026" y="1069539"/>
                    <a:pt x="56576" y="1090458"/>
                    <a:pt x="69734" y="1106905"/>
                  </a:cubicBezTo>
                  <a:cubicBezTo>
                    <a:pt x="78767" y="1118196"/>
                    <a:pt x="81765" y="1134979"/>
                    <a:pt x="93797" y="1143000"/>
                  </a:cubicBezTo>
                  <a:cubicBezTo>
                    <a:pt x="107556" y="1152172"/>
                    <a:pt x="125881" y="1151021"/>
                    <a:pt x="141923" y="1155031"/>
                  </a:cubicBezTo>
                  <a:cubicBezTo>
                    <a:pt x="153955" y="1163052"/>
                    <a:pt x="164727" y="1173399"/>
                    <a:pt x="178018" y="1179095"/>
                  </a:cubicBezTo>
                  <a:cubicBezTo>
                    <a:pt x="193217" y="1185609"/>
                    <a:pt x="209676" y="1189629"/>
                    <a:pt x="226144" y="1191126"/>
                  </a:cubicBezTo>
                  <a:cubicBezTo>
                    <a:pt x="298148" y="1197672"/>
                    <a:pt x="370544" y="1198784"/>
                    <a:pt x="442713" y="1203158"/>
                  </a:cubicBezTo>
                  <a:lnTo>
                    <a:pt x="623186" y="1215189"/>
                  </a:lnTo>
                  <a:lnTo>
                    <a:pt x="1164607" y="1203158"/>
                  </a:lnTo>
                  <a:cubicBezTo>
                    <a:pt x="1185040" y="1202341"/>
                    <a:pt x="1205036" y="1196507"/>
                    <a:pt x="1224765" y="1191126"/>
                  </a:cubicBezTo>
                  <a:cubicBezTo>
                    <a:pt x="1275430" y="1177308"/>
                    <a:pt x="1295942" y="1172686"/>
                    <a:pt x="1333049" y="1143000"/>
                  </a:cubicBezTo>
                  <a:cubicBezTo>
                    <a:pt x="1341907" y="1135914"/>
                    <a:pt x="1348038" y="1125743"/>
                    <a:pt x="1357113" y="1118937"/>
                  </a:cubicBezTo>
                  <a:cubicBezTo>
                    <a:pt x="1380249" y="1101585"/>
                    <a:pt x="1429302" y="1070810"/>
                    <a:pt x="1429302" y="1070810"/>
                  </a:cubicBezTo>
                  <a:cubicBezTo>
                    <a:pt x="1437323" y="1054768"/>
                    <a:pt x="1442940" y="1037279"/>
                    <a:pt x="1453365" y="1022684"/>
                  </a:cubicBezTo>
                  <a:cubicBezTo>
                    <a:pt x="1463255" y="1008838"/>
                    <a:pt x="1480021" y="1000747"/>
                    <a:pt x="1489460" y="986589"/>
                  </a:cubicBezTo>
                  <a:cubicBezTo>
                    <a:pt x="1496495" y="976037"/>
                    <a:pt x="1494457" y="961047"/>
                    <a:pt x="1501492" y="950495"/>
                  </a:cubicBezTo>
                  <a:cubicBezTo>
                    <a:pt x="1520021" y="922701"/>
                    <a:pt x="1547045" y="908094"/>
                    <a:pt x="1573681" y="890337"/>
                  </a:cubicBezTo>
                  <a:cubicBezTo>
                    <a:pt x="1637849" y="794084"/>
                    <a:pt x="1553628" y="910390"/>
                    <a:pt x="1633839" y="830179"/>
                  </a:cubicBezTo>
                  <a:cubicBezTo>
                    <a:pt x="1714050" y="749968"/>
                    <a:pt x="1597744" y="834189"/>
                    <a:pt x="1693997" y="770021"/>
                  </a:cubicBezTo>
                  <a:cubicBezTo>
                    <a:pt x="1698007" y="757989"/>
                    <a:pt x="1698993" y="744478"/>
                    <a:pt x="1706028" y="733926"/>
                  </a:cubicBezTo>
                  <a:cubicBezTo>
                    <a:pt x="1743805" y="677260"/>
                    <a:pt x="1739944" y="720781"/>
                    <a:pt x="1766186" y="661737"/>
                  </a:cubicBezTo>
                  <a:cubicBezTo>
                    <a:pt x="1776488" y="638558"/>
                    <a:pt x="1782228" y="613610"/>
                    <a:pt x="1790249" y="589547"/>
                  </a:cubicBezTo>
                  <a:cubicBezTo>
                    <a:pt x="1794260" y="577515"/>
                    <a:pt x="1795246" y="564004"/>
                    <a:pt x="1802281" y="553452"/>
                  </a:cubicBezTo>
                  <a:cubicBezTo>
                    <a:pt x="1810302" y="541421"/>
                    <a:pt x="1819877" y="530291"/>
                    <a:pt x="1826344" y="517358"/>
                  </a:cubicBezTo>
                  <a:cubicBezTo>
                    <a:pt x="1834976" y="500094"/>
                    <a:pt x="1846551" y="448561"/>
                    <a:pt x="1850407" y="433137"/>
                  </a:cubicBezTo>
                  <a:cubicBezTo>
                    <a:pt x="1841774" y="303636"/>
                    <a:pt x="1870774" y="287143"/>
                    <a:pt x="1814313" y="216568"/>
                  </a:cubicBezTo>
                  <a:cubicBezTo>
                    <a:pt x="1807227" y="207710"/>
                    <a:pt x="1799976" y="198341"/>
                    <a:pt x="1790249" y="192505"/>
                  </a:cubicBezTo>
                  <a:cubicBezTo>
                    <a:pt x="1779374" y="185980"/>
                    <a:pt x="1766186" y="184484"/>
                    <a:pt x="1754155" y="180473"/>
                  </a:cubicBezTo>
                  <a:cubicBezTo>
                    <a:pt x="1750144" y="168442"/>
                    <a:pt x="1750046" y="154282"/>
                    <a:pt x="1742123" y="144379"/>
                  </a:cubicBezTo>
                  <a:cubicBezTo>
                    <a:pt x="1733090" y="133088"/>
                    <a:pt x="1717319" y="129349"/>
                    <a:pt x="1706028" y="120316"/>
                  </a:cubicBezTo>
                  <a:cubicBezTo>
                    <a:pt x="1620308" y="51739"/>
                    <a:pt x="1756966" y="146252"/>
                    <a:pt x="1645870" y="72189"/>
                  </a:cubicBezTo>
                  <a:cubicBezTo>
                    <a:pt x="1619582" y="32758"/>
                    <a:pt x="1655897" y="42111"/>
                    <a:pt x="1657902" y="36095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0A4D5724-85F5-482B-B1F6-AD0CD5285EAD}"/>
                </a:ext>
              </a:extLst>
            </p:cNvPr>
            <p:cNvSpPr/>
            <p:nvPr/>
          </p:nvSpPr>
          <p:spPr>
            <a:xfrm>
              <a:off x="2380489" y="4399701"/>
              <a:ext cx="1228984" cy="617914"/>
            </a:xfrm>
            <a:custGeom>
              <a:avLst/>
              <a:gdLst>
                <a:gd name="connsiteX0" fmla="*/ 72689 w 1155531"/>
                <a:gd name="connsiteY0" fmla="*/ 24063 h 529389"/>
                <a:gd name="connsiteX1" fmla="*/ 72689 w 1155531"/>
                <a:gd name="connsiteY1" fmla="*/ 24063 h 529389"/>
                <a:gd name="connsiteX2" fmla="*/ 205036 w 1155531"/>
                <a:gd name="connsiteY2" fmla="*/ 12031 h 529389"/>
                <a:gd name="connsiteX3" fmla="*/ 277225 w 1155531"/>
                <a:gd name="connsiteY3" fmla="*/ 0 h 529389"/>
                <a:gd name="connsiteX4" fmla="*/ 650204 w 1155531"/>
                <a:gd name="connsiteY4" fmla="*/ 12031 h 529389"/>
                <a:gd name="connsiteX5" fmla="*/ 890836 w 1155531"/>
                <a:gd name="connsiteY5" fmla="*/ 36094 h 529389"/>
                <a:gd name="connsiteX6" fmla="*/ 963025 w 1155531"/>
                <a:gd name="connsiteY6" fmla="*/ 60158 h 529389"/>
                <a:gd name="connsiteX7" fmla="*/ 1023183 w 1155531"/>
                <a:gd name="connsiteY7" fmla="*/ 84221 h 529389"/>
                <a:gd name="connsiteX8" fmla="*/ 1071310 w 1155531"/>
                <a:gd name="connsiteY8" fmla="*/ 120315 h 529389"/>
                <a:gd name="connsiteX9" fmla="*/ 1083341 w 1155531"/>
                <a:gd name="connsiteY9" fmla="*/ 156410 h 529389"/>
                <a:gd name="connsiteX10" fmla="*/ 1119436 w 1155531"/>
                <a:gd name="connsiteY10" fmla="*/ 168442 h 529389"/>
                <a:gd name="connsiteX11" fmla="*/ 1131468 w 1155531"/>
                <a:gd name="connsiteY11" fmla="*/ 216568 h 529389"/>
                <a:gd name="connsiteX12" fmla="*/ 1155531 w 1155531"/>
                <a:gd name="connsiteY12" fmla="*/ 288758 h 529389"/>
                <a:gd name="connsiteX13" fmla="*/ 1143499 w 1155531"/>
                <a:gd name="connsiteY13" fmla="*/ 372979 h 529389"/>
                <a:gd name="connsiteX14" fmla="*/ 1131468 w 1155531"/>
                <a:gd name="connsiteY14" fmla="*/ 409073 h 529389"/>
                <a:gd name="connsiteX15" fmla="*/ 1095373 w 1155531"/>
                <a:gd name="connsiteY15" fmla="*/ 433136 h 529389"/>
                <a:gd name="connsiteX16" fmla="*/ 1023183 w 1155531"/>
                <a:gd name="connsiteY16" fmla="*/ 505326 h 529389"/>
                <a:gd name="connsiteX17" fmla="*/ 914899 w 1155531"/>
                <a:gd name="connsiteY17" fmla="*/ 529389 h 529389"/>
                <a:gd name="connsiteX18" fmla="*/ 493794 w 1155531"/>
                <a:gd name="connsiteY18" fmla="*/ 505326 h 529389"/>
                <a:gd name="connsiteX19" fmla="*/ 445668 w 1155531"/>
                <a:gd name="connsiteY19" fmla="*/ 493294 h 529389"/>
                <a:gd name="connsiteX20" fmla="*/ 385510 w 1155531"/>
                <a:gd name="connsiteY20" fmla="*/ 481263 h 529389"/>
                <a:gd name="connsiteX21" fmla="*/ 277225 w 1155531"/>
                <a:gd name="connsiteY21" fmla="*/ 433136 h 529389"/>
                <a:gd name="connsiteX22" fmla="*/ 205036 w 1155531"/>
                <a:gd name="connsiteY22" fmla="*/ 409073 h 529389"/>
                <a:gd name="connsiteX23" fmla="*/ 168941 w 1155531"/>
                <a:gd name="connsiteY23" fmla="*/ 385010 h 529389"/>
                <a:gd name="connsiteX24" fmla="*/ 156910 w 1155531"/>
                <a:gd name="connsiteY24" fmla="*/ 348915 h 529389"/>
                <a:gd name="connsiteX25" fmla="*/ 84720 w 1155531"/>
                <a:gd name="connsiteY25" fmla="*/ 324852 h 529389"/>
                <a:gd name="connsiteX26" fmla="*/ 72689 w 1155531"/>
                <a:gd name="connsiteY26" fmla="*/ 288758 h 529389"/>
                <a:gd name="connsiteX27" fmla="*/ 48625 w 1155531"/>
                <a:gd name="connsiteY27" fmla="*/ 264694 h 529389"/>
                <a:gd name="connsiteX28" fmla="*/ 24562 w 1155531"/>
                <a:gd name="connsiteY28" fmla="*/ 228600 h 529389"/>
                <a:gd name="connsiteX29" fmla="*/ 12531 w 1155531"/>
                <a:gd name="connsiteY29" fmla="*/ 108284 h 529389"/>
                <a:gd name="connsiteX30" fmla="*/ 72689 w 1155531"/>
                <a:gd name="connsiteY30" fmla="*/ 48126 h 529389"/>
                <a:gd name="connsiteX31" fmla="*/ 108783 w 1155531"/>
                <a:gd name="connsiteY31" fmla="*/ 36094 h 529389"/>
                <a:gd name="connsiteX32" fmla="*/ 72689 w 1155531"/>
                <a:gd name="connsiteY32" fmla="*/ 24063 h 52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55531" h="529389">
                  <a:moveTo>
                    <a:pt x="72689" y="24063"/>
                  </a:moveTo>
                  <a:lnTo>
                    <a:pt x="72689" y="24063"/>
                  </a:lnTo>
                  <a:cubicBezTo>
                    <a:pt x="116805" y="20052"/>
                    <a:pt x="161042" y="17207"/>
                    <a:pt x="205036" y="12031"/>
                  </a:cubicBezTo>
                  <a:cubicBezTo>
                    <a:pt x="229264" y="9181"/>
                    <a:pt x="252830" y="0"/>
                    <a:pt x="277225" y="0"/>
                  </a:cubicBezTo>
                  <a:cubicBezTo>
                    <a:pt x="401616" y="0"/>
                    <a:pt x="525878" y="8021"/>
                    <a:pt x="650204" y="12031"/>
                  </a:cubicBezTo>
                  <a:cubicBezTo>
                    <a:pt x="705437" y="15976"/>
                    <a:pt x="822730" y="19067"/>
                    <a:pt x="890836" y="36094"/>
                  </a:cubicBezTo>
                  <a:cubicBezTo>
                    <a:pt x="915443" y="42246"/>
                    <a:pt x="939474" y="50738"/>
                    <a:pt x="963025" y="60158"/>
                  </a:cubicBezTo>
                  <a:cubicBezTo>
                    <a:pt x="983078" y="68179"/>
                    <a:pt x="1004303" y="73733"/>
                    <a:pt x="1023183" y="84221"/>
                  </a:cubicBezTo>
                  <a:cubicBezTo>
                    <a:pt x="1040712" y="93959"/>
                    <a:pt x="1055268" y="108284"/>
                    <a:pt x="1071310" y="120315"/>
                  </a:cubicBezTo>
                  <a:cubicBezTo>
                    <a:pt x="1075320" y="132347"/>
                    <a:pt x="1074373" y="147442"/>
                    <a:pt x="1083341" y="156410"/>
                  </a:cubicBezTo>
                  <a:cubicBezTo>
                    <a:pt x="1092309" y="165378"/>
                    <a:pt x="1111513" y="158539"/>
                    <a:pt x="1119436" y="168442"/>
                  </a:cubicBezTo>
                  <a:cubicBezTo>
                    <a:pt x="1129766" y="181354"/>
                    <a:pt x="1126716" y="200730"/>
                    <a:pt x="1131468" y="216568"/>
                  </a:cubicBezTo>
                  <a:cubicBezTo>
                    <a:pt x="1138757" y="240863"/>
                    <a:pt x="1155531" y="288758"/>
                    <a:pt x="1155531" y="288758"/>
                  </a:cubicBezTo>
                  <a:cubicBezTo>
                    <a:pt x="1151520" y="316832"/>
                    <a:pt x="1149061" y="345171"/>
                    <a:pt x="1143499" y="372979"/>
                  </a:cubicBezTo>
                  <a:cubicBezTo>
                    <a:pt x="1141012" y="385415"/>
                    <a:pt x="1139390" y="399170"/>
                    <a:pt x="1131468" y="409073"/>
                  </a:cubicBezTo>
                  <a:cubicBezTo>
                    <a:pt x="1122435" y="420364"/>
                    <a:pt x="1106181" y="423529"/>
                    <a:pt x="1095373" y="433136"/>
                  </a:cubicBezTo>
                  <a:cubicBezTo>
                    <a:pt x="1069938" y="455745"/>
                    <a:pt x="1056751" y="499731"/>
                    <a:pt x="1023183" y="505326"/>
                  </a:cubicBezTo>
                  <a:cubicBezTo>
                    <a:pt x="938484" y="519443"/>
                    <a:pt x="974137" y="509644"/>
                    <a:pt x="914899" y="529389"/>
                  </a:cubicBezTo>
                  <a:cubicBezTo>
                    <a:pt x="802209" y="524882"/>
                    <a:pt x="622224" y="523674"/>
                    <a:pt x="493794" y="505326"/>
                  </a:cubicBezTo>
                  <a:cubicBezTo>
                    <a:pt x="477424" y="502987"/>
                    <a:pt x="461810" y="496881"/>
                    <a:pt x="445668" y="493294"/>
                  </a:cubicBezTo>
                  <a:cubicBezTo>
                    <a:pt x="425705" y="488858"/>
                    <a:pt x="405563" y="485273"/>
                    <a:pt x="385510" y="481263"/>
                  </a:cubicBezTo>
                  <a:cubicBezTo>
                    <a:pt x="328311" y="443131"/>
                    <a:pt x="363132" y="461772"/>
                    <a:pt x="277225" y="433136"/>
                  </a:cubicBezTo>
                  <a:cubicBezTo>
                    <a:pt x="277221" y="433135"/>
                    <a:pt x="205039" y="409075"/>
                    <a:pt x="205036" y="409073"/>
                  </a:cubicBezTo>
                  <a:lnTo>
                    <a:pt x="168941" y="385010"/>
                  </a:lnTo>
                  <a:cubicBezTo>
                    <a:pt x="164931" y="372978"/>
                    <a:pt x="167230" y="356287"/>
                    <a:pt x="156910" y="348915"/>
                  </a:cubicBezTo>
                  <a:cubicBezTo>
                    <a:pt x="136270" y="334172"/>
                    <a:pt x="84720" y="324852"/>
                    <a:pt x="84720" y="324852"/>
                  </a:cubicBezTo>
                  <a:cubicBezTo>
                    <a:pt x="80710" y="312821"/>
                    <a:pt x="79214" y="299633"/>
                    <a:pt x="72689" y="288758"/>
                  </a:cubicBezTo>
                  <a:cubicBezTo>
                    <a:pt x="66853" y="279031"/>
                    <a:pt x="55712" y="273552"/>
                    <a:pt x="48625" y="264694"/>
                  </a:cubicBezTo>
                  <a:cubicBezTo>
                    <a:pt x="39592" y="253403"/>
                    <a:pt x="32583" y="240631"/>
                    <a:pt x="24562" y="228600"/>
                  </a:cubicBezTo>
                  <a:cubicBezTo>
                    <a:pt x="10765" y="187209"/>
                    <a:pt x="-15755" y="150712"/>
                    <a:pt x="12531" y="108284"/>
                  </a:cubicBezTo>
                  <a:cubicBezTo>
                    <a:pt x="28262" y="84688"/>
                    <a:pt x="45786" y="57094"/>
                    <a:pt x="72689" y="48126"/>
                  </a:cubicBezTo>
                  <a:cubicBezTo>
                    <a:pt x="84720" y="44115"/>
                    <a:pt x="120126" y="41766"/>
                    <a:pt x="108783" y="36094"/>
                  </a:cubicBezTo>
                  <a:cubicBezTo>
                    <a:pt x="90847" y="27126"/>
                    <a:pt x="78705" y="26068"/>
                    <a:pt x="72689" y="24063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AC00DB-1299-4BA9-A7A4-78207D970D18}"/>
                    </a:ext>
                  </a:extLst>
                </p:cNvPr>
                <p:cNvSpPr txBox="1"/>
                <p:nvPr/>
              </p:nvSpPr>
              <p:spPr>
                <a:xfrm>
                  <a:off x="4006528" y="2720838"/>
                  <a:ext cx="56887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AC00DB-1299-4BA9-A7A4-78207D970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528" y="2720838"/>
                  <a:ext cx="568879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958C4D1-D68B-4737-8A13-BC9D1ECB1FE6}"/>
                    </a:ext>
                  </a:extLst>
                </p:cNvPr>
                <p:cNvSpPr txBox="1"/>
                <p:nvPr/>
              </p:nvSpPr>
              <p:spPr>
                <a:xfrm>
                  <a:off x="3764499" y="4217529"/>
                  <a:ext cx="56887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958C4D1-D68B-4737-8A13-BC9D1ECB1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499" y="4217529"/>
                  <a:ext cx="56887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2156B8-852E-4D9F-AC4F-F2D6B176534E}"/>
                  </a:ext>
                </a:extLst>
              </p:cNvPr>
              <p:cNvSpPr txBox="1"/>
              <p:nvPr/>
            </p:nvSpPr>
            <p:spPr>
              <a:xfrm>
                <a:off x="5629963" y="2839235"/>
                <a:ext cx="12960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2156B8-852E-4D9F-AC4F-F2D6B1765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963" y="2839235"/>
                <a:ext cx="1296082" cy="490199"/>
              </a:xfrm>
              <a:prstGeom prst="rect">
                <a:avLst/>
              </a:prstGeom>
              <a:blipFill>
                <a:blip r:embed="rId5"/>
                <a:stretch>
                  <a:fillRect l="-3774" r="-18868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EFEFA0-E20D-4C05-B7B0-E70E75F719A4}"/>
                  </a:ext>
                </a:extLst>
              </p:cNvPr>
              <p:cNvSpPr txBox="1"/>
              <p:nvPr/>
            </p:nvSpPr>
            <p:spPr>
              <a:xfrm>
                <a:off x="5447956" y="4573272"/>
                <a:ext cx="12960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EFEFA0-E20D-4C05-B7B0-E70E75F71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56" y="4573272"/>
                <a:ext cx="1296082" cy="461665"/>
              </a:xfrm>
              <a:prstGeom prst="rect">
                <a:avLst/>
              </a:prstGeom>
              <a:blipFill>
                <a:blip r:embed="rId6"/>
                <a:stretch>
                  <a:fillRect l="-3774" r="-52358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3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Reconstruction Process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C8A5D5-91F6-48ED-BD2A-631A6E161289}"/>
              </a:ext>
            </a:extLst>
          </p:cNvPr>
          <p:cNvGrpSpPr/>
          <p:nvPr/>
        </p:nvGrpSpPr>
        <p:grpSpPr>
          <a:xfrm>
            <a:off x="311901" y="2294110"/>
            <a:ext cx="4950348" cy="2857813"/>
            <a:chOff x="311900" y="2028618"/>
            <a:chExt cx="5820057" cy="31233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C3A4F4-5D01-49D6-AAA6-7CF4062E45AF}"/>
                </a:ext>
              </a:extLst>
            </p:cNvPr>
            <p:cNvSpPr/>
            <p:nvPr/>
          </p:nvSpPr>
          <p:spPr>
            <a:xfrm>
              <a:off x="311900" y="2783809"/>
              <a:ext cx="3481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A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154F580-C599-4636-A0BE-1E22120F4173}"/>
                </a:ext>
              </a:extLst>
            </p:cNvPr>
            <p:cNvGrpSpPr/>
            <p:nvPr/>
          </p:nvGrpSpPr>
          <p:grpSpPr>
            <a:xfrm>
              <a:off x="475551" y="2028618"/>
              <a:ext cx="3712283" cy="3123306"/>
              <a:chOff x="1454160" y="2664654"/>
              <a:chExt cx="3712283" cy="250108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B9C709A-06FA-4D5D-B028-F43BC6D5F90B}"/>
                  </a:ext>
                </a:extLst>
              </p:cNvPr>
              <p:cNvSpPr/>
              <p:nvPr/>
            </p:nvSpPr>
            <p:spPr>
              <a:xfrm>
                <a:off x="4829491" y="3178345"/>
                <a:ext cx="3369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solidFill>
                      <a:prstClr val="white"/>
                    </a:solidFill>
                  </a:rPr>
                  <a:t>B</a:t>
                </a:r>
                <a:r>
                  <a:rPr lang="ko-KR" altLang="en-US" sz="1200" b="1" dirty="0">
                    <a:solidFill>
                      <a:prstClr val="white"/>
                    </a:solidFill>
                  </a:rPr>
                  <a:t> 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EFBFBEA-6242-47A2-A204-7FC5251F9068}"/>
                  </a:ext>
                </a:extLst>
              </p:cNvPr>
              <p:cNvSpPr/>
              <p:nvPr/>
            </p:nvSpPr>
            <p:spPr>
              <a:xfrm>
                <a:off x="1696189" y="2679776"/>
                <a:ext cx="3144522" cy="964933"/>
              </a:xfrm>
              <a:prstGeom prst="parallelogram">
                <a:avLst>
                  <a:gd name="adj" fmla="val 6864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평행 사변형 12">
                <a:extLst>
                  <a:ext uri="{FF2B5EF4-FFF2-40B4-BE49-F238E27FC236}">
                    <a16:creationId xmlns:a16="http://schemas.microsoft.com/office/drawing/2014/main" id="{9932FC89-1094-4DF4-AD89-09BDED938012}"/>
                  </a:ext>
                </a:extLst>
              </p:cNvPr>
              <p:cNvSpPr/>
              <p:nvPr/>
            </p:nvSpPr>
            <p:spPr>
              <a:xfrm>
                <a:off x="1454160" y="4200810"/>
                <a:ext cx="3144522" cy="964933"/>
              </a:xfrm>
              <a:prstGeom prst="parallelogram">
                <a:avLst>
                  <a:gd name="adj" fmla="val 6864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94234729-638C-40B9-8364-3D7E420C155C}"/>
                  </a:ext>
                </a:extLst>
              </p:cNvPr>
              <p:cNvSpPr/>
              <p:nvPr/>
            </p:nvSpPr>
            <p:spPr>
              <a:xfrm rot="1388182">
                <a:off x="2573142" y="2664654"/>
                <a:ext cx="1379397" cy="773033"/>
              </a:xfrm>
              <a:custGeom>
                <a:avLst/>
                <a:gdLst>
                  <a:gd name="connsiteX0" fmla="*/ 1657902 w 1850407"/>
                  <a:gd name="connsiteY0" fmla="*/ 36095 h 1215189"/>
                  <a:gd name="connsiteX1" fmla="*/ 1657902 w 1850407"/>
                  <a:gd name="connsiteY1" fmla="*/ 36095 h 1215189"/>
                  <a:gd name="connsiteX2" fmla="*/ 1549618 w 1850407"/>
                  <a:gd name="connsiteY2" fmla="*/ 24063 h 1215189"/>
                  <a:gd name="connsiteX3" fmla="*/ 1513523 w 1850407"/>
                  <a:gd name="connsiteY3" fmla="*/ 12031 h 1215189"/>
                  <a:gd name="connsiteX4" fmla="*/ 1441334 w 1850407"/>
                  <a:gd name="connsiteY4" fmla="*/ 0 h 1215189"/>
                  <a:gd name="connsiteX5" fmla="*/ 1333049 w 1850407"/>
                  <a:gd name="connsiteY5" fmla="*/ 12031 h 1215189"/>
                  <a:gd name="connsiteX6" fmla="*/ 1260860 w 1850407"/>
                  <a:gd name="connsiteY6" fmla="*/ 48126 h 1215189"/>
                  <a:gd name="connsiteX7" fmla="*/ 1188670 w 1850407"/>
                  <a:gd name="connsiteY7" fmla="*/ 84221 h 1215189"/>
                  <a:gd name="connsiteX8" fmla="*/ 1176639 w 1850407"/>
                  <a:gd name="connsiteY8" fmla="*/ 120316 h 1215189"/>
                  <a:gd name="connsiteX9" fmla="*/ 1128513 w 1850407"/>
                  <a:gd name="connsiteY9" fmla="*/ 144379 h 1215189"/>
                  <a:gd name="connsiteX10" fmla="*/ 1104449 w 1850407"/>
                  <a:gd name="connsiteY10" fmla="*/ 168442 h 1215189"/>
                  <a:gd name="connsiteX11" fmla="*/ 1056323 w 1850407"/>
                  <a:gd name="connsiteY11" fmla="*/ 228600 h 1215189"/>
                  <a:gd name="connsiteX12" fmla="*/ 1008197 w 1850407"/>
                  <a:gd name="connsiteY12" fmla="*/ 276726 h 1215189"/>
                  <a:gd name="connsiteX13" fmla="*/ 972102 w 1850407"/>
                  <a:gd name="connsiteY13" fmla="*/ 300789 h 1215189"/>
                  <a:gd name="connsiteX14" fmla="*/ 948039 w 1850407"/>
                  <a:gd name="connsiteY14" fmla="*/ 336884 h 1215189"/>
                  <a:gd name="connsiteX15" fmla="*/ 911944 w 1850407"/>
                  <a:gd name="connsiteY15" fmla="*/ 348916 h 1215189"/>
                  <a:gd name="connsiteX16" fmla="*/ 839755 w 1850407"/>
                  <a:gd name="connsiteY16" fmla="*/ 409073 h 1215189"/>
                  <a:gd name="connsiteX17" fmla="*/ 803660 w 1850407"/>
                  <a:gd name="connsiteY17" fmla="*/ 421105 h 1215189"/>
                  <a:gd name="connsiteX18" fmla="*/ 767565 w 1850407"/>
                  <a:gd name="connsiteY18" fmla="*/ 445168 h 1215189"/>
                  <a:gd name="connsiteX19" fmla="*/ 647249 w 1850407"/>
                  <a:gd name="connsiteY19" fmla="*/ 493295 h 1215189"/>
                  <a:gd name="connsiteX20" fmla="*/ 611155 w 1850407"/>
                  <a:gd name="connsiteY20" fmla="*/ 505326 h 1215189"/>
                  <a:gd name="connsiteX21" fmla="*/ 334428 w 1850407"/>
                  <a:gd name="connsiteY21" fmla="*/ 517358 h 1215189"/>
                  <a:gd name="connsiteX22" fmla="*/ 250207 w 1850407"/>
                  <a:gd name="connsiteY22" fmla="*/ 541421 h 1215189"/>
                  <a:gd name="connsiteX23" fmla="*/ 165986 w 1850407"/>
                  <a:gd name="connsiteY23" fmla="*/ 565484 h 1215189"/>
                  <a:gd name="connsiteX24" fmla="*/ 93797 w 1850407"/>
                  <a:gd name="connsiteY24" fmla="*/ 661737 h 1215189"/>
                  <a:gd name="connsiteX25" fmla="*/ 81765 w 1850407"/>
                  <a:gd name="connsiteY25" fmla="*/ 697831 h 1215189"/>
                  <a:gd name="connsiteX26" fmla="*/ 57702 w 1850407"/>
                  <a:gd name="connsiteY26" fmla="*/ 721895 h 1215189"/>
                  <a:gd name="connsiteX27" fmla="*/ 45670 w 1850407"/>
                  <a:gd name="connsiteY27" fmla="*/ 770021 h 1215189"/>
                  <a:gd name="connsiteX28" fmla="*/ 21607 w 1850407"/>
                  <a:gd name="connsiteY28" fmla="*/ 806116 h 1215189"/>
                  <a:gd name="connsiteX29" fmla="*/ 21607 w 1850407"/>
                  <a:gd name="connsiteY29" fmla="*/ 1046747 h 1215189"/>
                  <a:gd name="connsiteX30" fmla="*/ 69734 w 1850407"/>
                  <a:gd name="connsiteY30" fmla="*/ 1106905 h 1215189"/>
                  <a:gd name="connsiteX31" fmla="*/ 93797 w 1850407"/>
                  <a:gd name="connsiteY31" fmla="*/ 1143000 h 1215189"/>
                  <a:gd name="connsiteX32" fmla="*/ 141923 w 1850407"/>
                  <a:gd name="connsiteY32" fmla="*/ 1155031 h 1215189"/>
                  <a:gd name="connsiteX33" fmla="*/ 178018 w 1850407"/>
                  <a:gd name="connsiteY33" fmla="*/ 1179095 h 1215189"/>
                  <a:gd name="connsiteX34" fmla="*/ 226144 w 1850407"/>
                  <a:gd name="connsiteY34" fmla="*/ 1191126 h 1215189"/>
                  <a:gd name="connsiteX35" fmla="*/ 442713 w 1850407"/>
                  <a:gd name="connsiteY35" fmla="*/ 1203158 h 1215189"/>
                  <a:gd name="connsiteX36" fmla="*/ 623186 w 1850407"/>
                  <a:gd name="connsiteY36" fmla="*/ 1215189 h 1215189"/>
                  <a:gd name="connsiteX37" fmla="*/ 1164607 w 1850407"/>
                  <a:gd name="connsiteY37" fmla="*/ 1203158 h 1215189"/>
                  <a:gd name="connsiteX38" fmla="*/ 1224765 w 1850407"/>
                  <a:gd name="connsiteY38" fmla="*/ 1191126 h 1215189"/>
                  <a:gd name="connsiteX39" fmla="*/ 1333049 w 1850407"/>
                  <a:gd name="connsiteY39" fmla="*/ 1143000 h 1215189"/>
                  <a:gd name="connsiteX40" fmla="*/ 1357113 w 1850407"/>
                  <a:gd name="connsiteY40" fmla="*/ 1118937 h 1215189"/>
                  <a:gd name="connsiteX41" fmla="*/ 1429302 w 1850407"/>
                  <a:gd name="connsiteY41" fmla="*/ 1070810 h 1215189"/>
                  <a:gd name="connsiteX42" fmla="*/ 1453365 w 1850407"/>
                  <a:gd name="connsiteY42" fmla="*/ 1022684 h 1215189"/>
                  <a:gd name="connsiteX43" fmla="*/ 1489460 w 1850407"/>
                  <a:gd name="connsiteY43" fmla="*/ 986589 h 1215189"/>
                  <a:gd name="connsiteX44" fmla="*/ 1501492 w 1850407"/>
                  <a:gd name="connsiteY44" fmla="*/ 950495 h 1215189"/>
                  <a:gd name="connsiteX45" fmla="*/ 1573681 w 1850407"/>
                  <a:gd name="connsiteY45" fmla="*/ 890337 h 1215189"/>
                  <a:gd name="connsiteX46" fmla="*/ 1633839 w 1850407"/>
                  <a:gd name="connsiteY46" fmla="*/ 830179 h 1215189"/>
                  <a:gd name="connsiteX47" fmla="*/ 1693997 w 1850407"/>
                  <a:gd name="connsiteY47" fmla="*/ 770021 h 1215189"/>
                  <a:gd name="connsiteX48" fmla="*/ 1706028 w 1850407"/>
                  <a:gd name="connsiteY48" fmla="*/ 733926 h 1215189"/>
                  <a:gd name="connsiteX49" fmla="*/ 1766186 w 1850407"/>
                  <a:gd name="connsiteY49" fmla="*/ 661737 h 1215189"/>
                  <a:gd name="connsiteX50" fmla="*/ 1790249 w 1850407"/>
                  <a:gd name="connsiteY50" fmla="*/ 589547 h 1215189"/>
                  <a:gd name="connsiteX51" fmla="*/ 1802281 w 1850407"/>
                  <a:gd name="connsiteY51" fmla="*/ 553452 h 1215189"/>
                  <a:gd name="connsiteX52" fmla="*/ 1826344 w 1850407"/>
                  <a:gd name="connsiteY52" fmla="*/ 517358 h 1215189"/>
                  <a:gd name="connsiteX53" fmla="*/ 1850407 w 1850407"/>
                  <a:gd name="connsiteY53" fmla="*/ 433137 h 1215189"/>
                  <a:gd name="connsiteX54" fmla="*/ 1814313 w 1850407"/>
                  <a:gd name="connsiteY54" fmla="*/ 216568 h 1215189"/>
                  <a:gd name="connsiteX55" fmla="*/ 1790249 w 1850407"/>
                  <a:gd name="connsiteY55" fmla="*/ 192505 h 1215189"/>
                  <a:gd name="connsiteX56" fmla="*/ 1754155 w 1850407"/>
                  <a:gd name="connsiteY56" fmla="*/ 180473 h 1215189"/>
                  <a:gd name="connsiteX57" fmla="*/ 1742123 w 1850407"/>
                  <a:gd name="connsiteY57" fmla="*/ 144379 h 1215189"/>
                  <a:gd name="connsiteX58" fmla="*/ 1706028 w 1850407"/>
                  <a:gd name="connsiteY58" fmla="*/ 120316 h 1215189"/>
                  <a:gd name="connsiteX59" fmla="*/ 1645870 w 1850407"/>
                  <a:gd name="connsiteY59" fmla="*/ 72189 h 1215189"/>
                  <a:gd name="connsiteX60" fmla="*/ 1657902 w 1850407"/>
                  <a:gd name="connsiteY60" fmla="*/ 36095 h 121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0407" h="1215189">
                    <a:moveTo>
                      <a:pt x="1657902" y="36095"/>
                    </a:moveTo>
                    <a:lnTo>
                      <a:pt x="1657902" y="36095"/>
                    </a:lnTo>
                    <a:cubicBezTo>
                      <a:pt x="1621807" y="32084"/>
                      <a:pt x="1585441" y="30034"/>
                      <a:pt x="1549618" y="24063"/>
                    </a:cubicBezTo>
                    <a:cubicBezTo>
                      <a:pt x="1537108" y="21978"/>
                      <a:pt x="1525904" y="14782"/>
                      <a:pt x="1513523" y="12031"/>
                    </a:cubicBezTo>
                    <a:cubicBezTo>
                      <a:pt x="1489709" y="6739"/>
                      <a:pt x="1465397" y="4010"/>
                      <a:pt x="1441334" y="0"/>
                    </a:cubicBezTo>
                    <a:cubicBezTo>
                      <a:pt x="1405239" y="4010"/>
                      <a:pt x="1368872" y="6061"/>
                      <a:pt x="1333049" y="12031"/>
                    </a:cubicBezTo>
                    <a:cubicBezTo>
                      <a:pt x="1287691" y="19591"/>
                      <a:pt x="1302429" y="27342"/>
                      <a:pt x="1260860" y="48126"/>
                    </a:cubicBezTo>
                    <a:cubicBezTo>
                      <a:pt x="1161234" y="97939"/>
                      <a:pt x="1292113" y="15260"/>
                      <a:pt x="1188670" y="84221"/>
                    </a:cubicBezTo>
                    <a:cubicBezTo>
                      <a:pt x="1184660" y="96253"/>
                      <a:pt x="1185607" y="111348"/>
                      <a:pt x="1176639" y="120316"/>
                    </a:cubicBezTo>
                    <a:cubicBezTo>
                      <a:pt x="1163957" y="132998"/>
                      <a:pt x="1143436" y="134430"/>
                      <a:pt x="1128513" y="144379"/>
                    </a:cubicBezTo>
                    <a:cubicBezTo>
                      <a:pt x="1119074" y="150671"/>
                      <a:pt x="1112470" y="160421"/>
                      <a:pt x="1104449" y="168442"/>
                    </a:cubicBezTo>
                    <a:cubicBezTo>
                      <a:pt x="1074209" y="259168"/>
                      <a:pt x="1118519" y="150855"/>
                      <a:pt x="1056323" y="228600"/>
                    </a:cubicBezTo>
                    <a:cubicBezTo>
                      <a:pt x="1009656" y="286935"/>
                      <a:pt x="1086950" y="250477"/>
                      <a:pt x="1008197" y="276726"/>
                    </a:cubicBezTo>
                    <a:cubicBezTo>
                      <a:pt x="996165" y="284747"/>
                      <a:pt x="982327" y="290564"/>
                      <a:pt x="972102" y="300789"/>
                    </a:cubicBezTo>
                    <a:cubicBezTo>
                      <a:pt x="961877" y="311014"/>
                      <a:pt x="959330" y="327851"/>
                      <a:pt x="948039" y="336884"/>
                    </a:cubicBezTo>
                    <a:cubicBezTo>
                      <a:pt x="938136" y="344807"/>
                      <a:pt x="923976" y="344905"/>
                      <a:pt x="911944" y="348916"/>
                    </a:cubicBezTo>
                    <a:cubicBezTo>
                      <a:pt x="885336" y="375523"/>
                      <a:pt x="873255" y="392323"/>
                      <a:pt x="839755" y="409073"/>
                    </a:cubicBezTo>
                    <a:cubicBezTo>
                      <a:pt x="828411" y="414745"/>
                      <a:pt x="815004" y="415433"/>
                      <a:pt x="803660" y="421105"/>
                    </a:cubicBezTo>
                    <a:cubicBezTo>
                      <a:pt x="790726" y="427572"/>
                      <a:pt x="780120" y="437994"/>
                      <a:pt x="767565" y="445168"/>
                    </a:cubicBezTo>
                    <a:cubicBezTo>
                      <a:pt x="717997" y="473492"/>
                      <a:pt x="706408" y="473575"/>
                      <a:pt x="647249" y="493295"/>
                    </a:cubicBezTo>
                    <a:cubicBezTo>
                      <a:pt x="635218" y="497305"/>
                      <a:pt x="623825" y="504775"/>
                      <a:pt x="611155" y="505326"/>
                    </a:cubicBezTo>
                    <a:lnTo>
                      <a:pt x="334428" y="517358"/>
                    </a:lnTo>
                    <a:cubicBezTo>
                      <a:pt x="183980" y="554968"/>
                      <a:pt x="371031" y="506900"/>
                      <a:pt x="250207" y="541421"/>
                    </a:cubicBezTo>
                    <a:cubicBezTo>
                      <a:pt x="144454" y="571636"/>
                      <a:pt x="252530" y="536635"/>
                      <a:pt x="165986" y="565484"/>
                    </a:cubicBezTo>
                    <a:cubicBezTo>
                      <a:pt x="111568" y="647111"/>
                      <a:pt x="138309" y="617223"/>
                      <a:pt x="93797" y="661737"/>
                    </a:cubicBezTo>
                    <a:cubicBezTo>
                      <a:pt x="89786" y="673768"/>
                      <a:pt x="88290" y="686956"/>
                      <a:pt x="81765" y="697831"/>
                    </a:cubicBezTo>
                    <a:cubicBezTo>
                      <a:pt x="75929" y="707558"/>
                      <a:pt x="62775" y="711749"/>
                      <a:pt x="57702" y="721895"/>
                    </a:cubicBezTo>
                    <a:cubicBezTo>
                      <a:pt x="50307" y="736685"/>
                      <a:pt x="52184" y="754822"/>
                      <a:pt x="45670" y="770021"/>
                    </a:cubicBezTo>
                    <a:cubicBezTo>
                      <a:pt x="39974" y="783312"/>
                      <a:pt x="29628" y="794084"/>
                      <a:pt x="21607" y="806116"/>
                    </a:cubicBezTo>
                    <a:cubicBezTo>
                      <a:pt x="-9485" y="899394"/>
                      <a:pt x="-4826" y="870523"/>
                      <a:pt x="21607" y="1046747"/>
                    </a:cubicBezTo>
                    <a:cubicBezTo>
                      <a:pt x="25026" y="1069539"/>
                      <a:pt x="56576" y="1090458"/>
                      <a:pt x="69734" y="1106905"/>
                    </a:cubicBezTo>
                    <a:cubicBezTo>
                      <a:pt x="78767" y="1118196"/>
                      <a:pt x="81765" y="1134979"/>
                      <a:pt x="93797" y="1143000"/>
                    </a:cubicBezTo>
                    <a:cubicBezTo>
                      <a:pt x="107556" y="1152172"/>
                      <a:pt x="125881" y="1151021"/>
                      <a:pt x="141923" y="1155031"/>
                    </a:cubicBezTo>
                    <a:cubicBezTo>
                      <a:pt x="153955" y="1163052"/>
                      <a:pt x="164727" y="1173399"/>
                      <a:pt x="178018" y="1179095"/>
                    </a:cubicBezTo>
                    <a:cubicBezTo>
                      <a:pt x="193217" y="1185609"/>
                      <a:pt x="209676" y="1189629"/>
                      <a:pt x="226144" y="1191126"/>
                    </a:cubicBezTo>
                    <a:cubicBezTo>
                      <a:pt x="298148" y="1197672"/>
                      <a:pt x="370544" y="1198784"/>
                      <a:pt x="442713" y="1203158"/>
                    </a:cubicBezTo>
                    <a:lnTo>
                      <a:pt x="623186" y="1215189"/>
                    </a:lnTo>
                    <a:lnTo>
                      <a:pt x="1164607" y="1203158"/>
                    </a:lnTo>
                    <a:cubicBezTo>
                      <a:pt x="1185040" y="1202341"/>
                      <a:pt x="1205036" y="1196507"/>
                      <a:pt x="1224765" y="1191126"/>
                    </a:cubicBezTo>
                    <a:cubicBezTo>
                      <a:pt x="1275430" y="1177308"/>
                      <a:pt x="1295942" y="1172686"/>
                      <a:pt x="1333049" y="1143000"/>
                    </a:cubicBezTo>
                    <a:cubicBezTo>
                      <a:pt x="1341907" y="1135914"/>
                      <a:pt x="1348038" y="1125743"/>
                      <a:pt x="1357113" y="1118937"/>
                    </a:cubicBezTo>
                    <a:cubicBezTo>
                      <a:pt x="1380249" y="1101585"/>
                      <a:pt x="1429302" y="1070810"/>
                      <a:pt x="1429302" y="1070810"/>
                    </a:cubicBezTo>
                    <a:cubicBezTo>
                      <a:pt x="1437323" y="1054768"/>
                      <a:pt x="1442940" y="1037279"/>
                      <a:pt x="1453365" y="1022684"/>
                    </a:cubicBezTo>
                    <a:cubicBezTo>
                      <a:pt x="1463255" y="1008838"/>
                      <a:pt x="1480021" y="1000747"/>
                      <a:pt x="1489460" y="986589"/>
                    </a:cubicBezTo>
                    <a:cubicBezTo>
                      <a:pt x="1496495" y="976037"/>
                      <a:pt x="1494457" y="961047"/>
                      <a:pt x="1501492" y="950495"/>
                    </a:cubicBezTo>
                    <a:cubicBezTo>
                      <a:pt x="1520021" y="922701"/>
                      <a:pt x="1547045" y="908094"/>
                      <a:pt x="1573681" y="890337"/>
                    </a:cubicBezTo>
                    <a:cubicBezTo>
                      <a:pt x="1637849" y="794084"/>
                      <a:pt x="1553628" y="910390"/>
                      <a:pt x="1633839" y="830179"/>
                    </a:cubicBezTo>
                    <a:cubicBezTo>
                      <a:pt x="1714050" y="749968"/>
                      <a:pt x="1597744" y="834189"/>
                      <a:pt x="1693997" y="770021"/>
                    </a:cubicBezTo>
                    <a:cubicBezTo>
                      <a:pt x="1698007" y="757989"/>
                      <a:pt x="1698993" y="744478"/>
                      <a:pt x="1706028" y="733926"/>
                    </a:cubicBezTo>
                    <a:cubicBezTo>
                      <a:pt x="1743805" y="677260"/>
                      <a:pt x="1739944" y="720781"/>
                      <a:pt x="1766186" y="661737"/>
                    </a:cubicBezTo>
                    <a:cubicBezTo>
                      <a:pt x="1776488" y="638558"/>
                      <a:pt x="1782228" y="613610"/>
                      <a:pt x="1790249" y="589547"/>
                    </a:cubicBezTo>
                    <a:cubicBezTo>
                      <a:pt x="1794260" y="577515"/>
                      <a:pt x="1795246" y="564004"/>
                      <a:pt x="1802281" y="553452"/>
                    </a:cubicBezTo>
                    <a:cubicBezTo>
                      <a:pt x="1810302" y="541421"/>
                      <a:pt x="1819877" y="530291"/>
                      <a:pt x="1826344" y="517358"/>
                    </a:cubicBezTo>
                    <a:cubicBezTo>
                      <a:pt x="1834976" y="500094"/>
                      <a:pt x="1846551" y="448561"/>
                      <a:pt x="1850407" y="433137"/>
                    </a:cubicBezTo>
                    <a:cubicBezTo>
                      <a:pt x="1841774" y="303636"/>
                      <a:pt x="1870774" y="287143"/>
                      <a:pt x="1814313" y="216568"/>
                    </a:cubicBezTo>
                    <a:cubicBezTo>
                      <a:pt x="1807227" y="207710"/>
                      <a:pt x="1799976" y="198341"/>
                      <a:pt x="1790249" y="192505"/>
                    </a:cubicBezTo>
                    <a:cubicBezTo>
                      <a:pt x="1779374" y="185980"/>
                      <a:pt x="1766186" y="184484"/>
                      <a:pt x="1754155" y="180473"/>
                    </a:cubicBezTo>
                    <a:cubicBezTo>
                      <a:pt x="1750144" y="168442"/>
                      <a:pt x="1750046" y="154282"/>
                      <a:pt x="1742123" y="144379"/>
                    </a:cubicBezTo>
                    <a:cubicBezTo>
                      <a:pt x="1733090" y="133088"/>
                      <a:pt x="1717319" y="129349"/>
                      <a:pt x="1706028" y="120316"/>
                    </a:cubicBezTo>
                    <a:cubicBezTo>
                      <a:pt x="1620308" y="51739"/>
                      <a:pt x="1756966" y="146252"/>
                      <a:pt x="1645870" y="72189"/>
                    </a:cubicBezTo>
                    <a:cubicBezTo>
                      <a:pt x="1619582" y="32758"/>
                      <a:pt x="1655897" y="42111"/>
                      <a:pt x="1657902" y="36095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A4D5724-85F5-482B-B1F6-AD0CD5285EAD}"/>
                  </a:ext>
                </a:extLst>
              </p:cNvPr>
              <p:cNvSpPr/>
              <p:nvPr/>
            </p:nvSpPr>
            <p:spPr>
              <a:xfrm>
                <a:off x="2380489" y="4399701"/>
                <a:ext cx="1228984" cy="617914"/>
              </a:xfrm>
              <a:custGeom>
                <a:avLst/>
                <a:gdLst>
                  <a:gd name="connsiteX0" fmla="*/ 72689 w 1155531"/>
                  <a:gd name="connsiteY0" fmla="*/ 24063 h 529389"/>
                  <a:gd name="connsiteX1" fmla="*/ 72689 w 1155531"/>
                  <a:gd name="connsiteY1" fmla="*/ 24063 h 529389"/>
                  <a:gd name="connsiteX2" fmla="*/ 205036 w 1155531"/>
                  <a:gd name="connsiteY2" fmla="*/ 12031 h 529389"/>
                  <a:gd name="connsiteX3" fmla="*/ 277225 w 1155531"/>
                  <a:gd name="connsiteY3" fmla="*/ 0 h 529389"/>
                  <a:gd name="connsiteX4" fmla="*/ 650204 w 1155531"/>
                  <a:gd name="connsiteY4" fmla="*/ 12031 h 529389"/>
                  <a:gd name="connsiteX5" fmla="*/ 890836 w 1155531"/>
                  <a:gd name="connsiteY5" fmla="*/ 36094 h 529389"/>
                  <a:gd name="connsiteX6" fmla="*/ 963025 w 1155531"/>
                  <a:gd name="connsiteY6" fmla="*/ 60158 h 529389"/>
                  <a:gd name="connsiteX7" fmla="*/ 1023183 w 1155531"/>
                  <a:gd name="connsiteY7" fmla="*/ 84221 h 529389"/>
                  <a:gd name="connsiteX8" fmla="*/ 1071310 w 1155531"/>
                  <a:gd name="connsiteY8" fmla="*/ 120315 h 529389"/>
                  <a:gd name="connsiteX9" fmla="*/ 1083341 w 1155531"/>
                  <a:gd name="connsiteY9" fmla="*/ 156410 h 529389"/>
                  <a:gd name="connsiteX10" fmla="*/ 1119436 w 1155531"/>
                  <a:gd name="connsiteY10" fmla="*/ 168442 h 529389"/>
                  <a:gd name="connsiteX11" fmla="*/ 1131468 w 1155531"/>
                  <a:gd name="connsiteY11" fmla="*/ 216568 h 529389"/>
                  <a:gd name="connsiteX12" fmla="*/ 1155531 w 1155531"/>
                  <a:gd name="connsiteY12" fmla="*/ 288758 h 529389"/>
                  <a:gd name="connsiteX13" fmla="*/ 1143499 w 1155531"/>
                  <a:gd name="connsiteY13" fmla="*/ 372979 h 529389"/>
                  <a:gd name="connsiteX14" fmla="*/ 1131468 w 1155531"/>
                  <a:gd name="connsiteY14" fmla="*/ 409073 h 529389"/>
                  <a:gd name="connsiteX15" fmla="*/ 1095373 w 1155531"/>
                  <a:gd name="connsiteY15" fmla="*/ 433136 h 529389"/>
                  <a:gd name="connsiteX16" fmla="*/ 1023183 w 1155531"/>
                  <a:gd name="connsiteY16" fmla="*/ 505326 h 529389"/>
                  <a:gd name="connsiteX17" fmla="*/ 914899 w 1155531"/>
                  <a:gd name="connsiteY17" fmla="*/ 529389 h 529389"/>
                  <a:gd name="connsiteX18" fmla="*/ 493794 w 1155531"/>
                  <a:gd name="connsiteY18" fmla="*/ 505326 h 529389"/>
                  <a:gd name="connsiteX19" fmla="*/ 445668 w 1155531"/>
                  <a:gd name="connsiteY19" fmla="*/ 493294 h 529389"/>
                  <a:gd name="connsiteX20" fmla="*/ 385510 w 1155531"/>
                  <a:gd name="connsiteY20" fmla="*/ 481263 h 529389"/>
                  <a:gd name="connsiteX21" fmla="*/ 277225 w 1155531"/>
                  <a:gd name="connsiteY21" fmla="*/ 433136 h 529389"/>
                  <a:gd name="connsiteX22" fmla="*/ 205036 w 1155531"/>
                  <a:gd name="connsiteY22" fmla="*/ 409073 h 529389"/>
                  <a:gd name="connsiteX23" fmla="*/ 168941 w 1155531"/>
                  <a:gd name="connsiteY23" fmla="*/ 385010 h 529389"/>
                  <a:gd name="connsiteX24" fmla="*/ 156910 w 1155531"/>
                  <a:gd name="connsiteY24" fmla="*/ 348915 h 529389"/>
                  <a:gd name="connsiteX25" fmla="*/ 84720 w 1155531"/>
                  <a:gd name="connsiteY25" fmla="*/ 324852 h 529389"/>
                  <a:gd name="connsiteX26" fmla="*/ 72689 w 1155531"/>
                  <a:gd name="connsiteY26" fmla="*/ 288758 h 529389"/>
                  <a:gd name="connsiteX27" fmla="*/ 48625 w 1155531"/>
                  <a:gd name="connsiteY27" fmla="*/ 264694 h 529389"/>
                  <a:gd name="connsiteX28" fmla="*/ 24562 w 1155531"/>
                  <a:gd name="connsiteY28" fmla="*/ 228600 h 529389"/>
                  <a:gd name="connsiteX29" fmla="*/ 12531 w 1155531"/>
                  <a:gd name="connsiteY29" fmla="*/ 108284 h 529389"/>
                  <a:gd name="connsiteX30" fmla="*/ 72689 w 1155531"/>
                  <a:gd name="connsiteY30" fmla="*/ 48126 h 529389"/>
                  <a:gd name="connsiteX31" fmla="*/ 108783 w 1155531"/>
                  <a:gd name="connsiteY31" fmla="*/ 36094 h 529389"/>
                  <a:gd name="connsiteX32" fmla="*/ 72689 w 1155531"/>
                  <a:gd name="connsiteY32" fmla="*/ 24063 h 52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55531" h="529389">
                    <a:moveTo>
                      <a:pt x="72689" y="24063"/>
                    </a:moveTo>
                    <a:lnTo>
                      <a:pt x="72689" y="24063"/>
                    </a:lnTo>
                    <a:cubicBezTo>
                      <a:pt x="116805" y="20052"/>
                      <a:pt x="161042" y="17207"/>
                      <a:pt x="205036" y="12031"/>
                    </a:cubicBezTo>
                    <a:cubicBezTo>
                      <a:pt x="229264" y="9181"/>
                      <a:pt x="252830" y="0"/>
                      <a:pt x="277225" y="0"/>
                    </a:cubicBezTo>
                    <a:cubicBezTo>
                      <a:pt x="401616" y="0"/>
                      <a:pt x="525878" y="8021"/>
                      <a:pt x="650204" y="12031"/>
                    </a:cubicBezTo>
                    <a:cubicBezTo>
                      <a:pt x="705437" y="15976"/>
                      <a:pt x="822730" y="19067"/>
                      <a:pt x="890836" y="36094"/>
                    </a:cubicBezTo>
                    <a:cubicBezTo>
                      <a:pt x="915443" y="42246"/>
                      <a:pt x="939474" y="50738"/>
                      <a:pt x="963025" y="60158"/>
                    </a:cubicBezTo>
                    <a:cubicBezTo>
                      <a:pt x="983078" y="68179"/>
                      <a:pt x="1004303" y="73733"/>
                      <a:pt x="1023183" y="84221"/>
                    </a:cubicBezTo>
                    <a:cubicBezTo>
                      <a:pt x="1040712" y="93959"/>
                      <a:pt x="1055268" y="108284"/>
                      <a:pt x="1071310" y="120315"/>
                    </a:cubicBezTo>
                    <a:cubicBezTo>
                      <a:pt x="1075320" y="132347"/>
                      <a:pt x="1074373" y="147442"/>
                      <a:pt x="1083341" y="156410"/>
                    </a:cubicBezTo>
                    <a:cubicBezTo>
                      <a:pt x="1092309" y="165378"/>
                      <a:pt x="1111513" y="158539"/>
                      <a:pt x="1119436" y="168442"/>
                    </a:cubicBezTo>
                    <a:cubicBezTo>
                      <a:pt x="1129766" y="181354"/>
                      <a:pt x="1126716" y="200730"/>
                      <a:pt x="1131468" y="216568"/>
                    </a:cubicBezTo>
                    <a:cubicBezTo>
                      <a:pt x="1138757" y="240863"/>
                      <a:pt x="1155531" y="288758"/>
                      <a:pt x="1155531" y="288758"/>
                    </a:cubicBezTo>
                    <a:cubicBezTo>
                      <a:pt x="1151520" y="316832"/>
                      <a:pt x="1149061" y="345171"/>
                      <a:pt x="1143499" y="372979"/>
                    </a:cubicBezTo>
                    <a:cubicBezTo>
                      <a:pt x="1141012" y="385415"/>
                      <a:pt x="1139390" y="399170"/>
                      <a:pt x="1131468" y="409073"/>
                    </a:cubicBezTo>
                    <a:cubicBezTo>
                      <a:pt x="1122435" y="420364"/>
                      <a:pt x="1106181" y="423529"/>
                      <a:pt x="1095373" y="433136"/>
                    </a:cubicBezTo>
                    <a:cubicBezTo>
                      <a:pt x="1069938" y="455745"/>
                      <a:pt x="1056751" y="499731"/>
                      <a:pt x="1023183" y="505326"/>
                    </a:cubicBezTo>
                    <a:cubicBezTo>
                      <a:pt x="938484" y="519443"/>
                      <a:pt x="974137" y="509644"/>
                      <a:pt x="914899" y="529389"/>
                    </a:cubicBezTo>
                    <a:cubicBezTo>
                      <a:pt x="802209" y="524882"/>
                      <a:pt x="622224" y="523674"/>
                      <a:pt x="493794" y="505326"/>
                    </a:cubicBezTo>
                    <a:cubicBezTo>
                      <a:pt x="477424" y="502987"/>
                      <a:pt x="461810" y="496881"/>
                      <a:pt x="445668" y="493294"/>
                    </a:cubicBezTo>
                    <a:cubicBezTo>
                      <a:pt x="425705" y="488858"/>
                      <a:pt x="405563" y="485273"/>
                      <a:pt x="385510" y="481263"/>
                    </a:cubicBezTo>
                    <a:cubicBezTo>
                      <a:pt x="328311" y="443131"/>
                      <a:pt x="363132" y="461772"/>
                      <a:pt x="277225" y="433136"/>
                    </a:cubicBezTo>
                    <a:cubicBezTo>
                      <a:pt x="277221" y="433135"/>
                      <a:pt x="205039" y="409075"/>
                      <a:pt x="205036" y="409073"/>
                    </a:cubicBezTo>
                    <a:lnTo>
                      <a:pt x="168941" y="385010"/>
                    </a:lnTo>
                    <a:cubicBezTo>
                      <a:pt x="164931" y="372978"/>
                      <a:pt x="167230" y="356287"/>
                      <a:pt x="156910" y="348915"/>
                    </a:cubicBezTo>
                    <a:cubicBezTo>
                      <a:pt x="136270" y="334172"/>
                      <a:pt x="84720" y="324852"/>
                      <a:pt x="84720" y="324852"/>
                    </a:cubicBezTo>
                    <a:cubicBezTo>
                      <a:pt x="80710" y="312821"/>
                      <a:pt x="79214" y="299633"/>
                      <a:pt x="72689" y="288758"/>
                    </a:cubicBezTo>
                    <a:cubicBezTo>
                      <a:pt x="66853" y="279031"/>
                      <a:pt x="55712" y="273552"/>
                      <a:pt x="48625" y="264694"/>
                    </a:cubicBezTo>
                    <a:cubicBezTo>
                      <a:pt x="39592" y="253403"/>
                      <a:pt x="32583" y="240631"/>
                      <a:pt x="24562" y="228600"/>
                    </a:cubicBezTo>
                    <a:cubicBezTo>
                      <a:pt x="10765" y="187209"/>
                      <a:pt x="-15755" y="150712"/>
                      <a:pt x="12531" y="108284"/>
                    </a:cubicBezTo>
                    <a:cubicBezTo>
                      <a:pt x="28262" y="84688"/>
                      <a:pt x="45786" y="57094"/>
                      <a:pt x="72689" y="48126"/>
                    </a:cubicBezTo>
                    <a:cubicBezTo>
                      <a:pt x="84720" y="44115"/>
                      <a:pt x="120126" y="41766"/>
                      <a:pt x="108783" y="36094"/>
                    </a:cubicBezTo>
                    <a:cubicBezTo>
                      <a:pt x="90847" y="27126"/>
                      <a:pt x="78705" y="26068"/>
                      <a:pt x="72689" y="24063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AAC00DB-1299-4BA9-A7A4-78207D970D18}"/>
                      </a:ext>
                    </a:extLst>
                  </p:cNvPr>
                  <p:cNvSpPr txBox="1"/>
                  <p:nvPr/>
                </p:nvSpPr>
                <p:spPr>
                  <a:xfrm>
                    <a:off x="4006528" y="2720838"/>
                    <a:ext cx="56887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="1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AAC00DB-1299-4BA9-A7A4-78207D970D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528" y="2720838"/>
                    <a:ext cx="568879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958C4D1-D68B-4737-8A13-BC9D1ECB1FE6}"/>
                      </a:ext>
                    </a:extLst>
                  </p:cNvPr>
                  <p:cNvSpPr txBox="1"/>
                  <p:nvPr/>
                </p:nvSpPr>
                <p:spPr>
                  <a:xfrm>
                    <a:off x="3764499" y="4217529"/>
                    <a:ext cx="56887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="1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958C4D1-D68B-4737-8A13-BC9D1ECB1F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499" y="4217529"/>
                    <a:ext cx="56887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2156B8-852E-4D9F-AC4F-F2D6B176534E}"/>
                    </a:ext>
                  </a:extLst>
                </p:cNvPr>
                <p:cNvSpPr txBox="1"/>
                <p:nvPr/>
              </p:nvSpPr>
              <p:spPr>
                <a:xfrm>
                  <a:off x="4835875" y="2454225"/>
                  <a:ext cx="1296082" cy="4901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2156B8-852E-4D9F-AC4F-F2D6B1765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875" y="2454225"/>
                  <a:ext cx="1296082" cy="490199"/>
                </a:xfrm>
                <a:prstGeom prst="rect">
                  <a:avLst/>
                </a:prstGeom>
                <a:blipFill>
                  <a:blip r:embed="rId5"/>
                  <a:stretch>
                    <a:fillRect l="-4420" r="-39779" b="-216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2EFEFA0-E20D-4C05-B7B0-E70E75F719A4}"/>
                    </a:ext>
                  </a:extLst>
                </p:cNvPr>
                <p:cNvSpPr txBox="1"/>
                <p:nvPr/>
              </p:nvSpPr>
              <p:spPr>
                <a:xfrm>
                  <a:off x="4653868" y="4188262"/>
                  <a:ext cx="129608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𝑏𝑜𝑡𝑡𝑜𝑚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2EFEFA0-E20D-4C05-B7B0-E70E75F71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868" y="4188262"/>
                  <a:ext cx="1296082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420" r="-78453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C6828B-FD88-4D52-BCF8-DDB5D910F8CB}"/>
                  </a:ext>
                </a:extLst>
              </p:cNvPr>
              <p:cNvSpPr txBox="1"/>
              <p:nvPr/>
            </p:nvSpPr>
            <p:spPr>
              <a:xfrm>
                <a:off x="5182751" y="5151923"/>
                <a:ext cx="6504494" cy="667747"/>
              </a:xfrm>
              <a:prstGeom prst="rect">
                <a:avLst/>
              </a:prstGeom>
              <a:noFill/>
              <a:ln w="34925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C6828B-FD88-4D52-BCF8-DDB5D910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51" y="5151923"/>
                <a:ext cx="6504494" cy="6677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4925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1E607BBE-2446-4E15-8390-0A3188D6ECD7}"/>
              </a:ext>
            </a:extLst>
          </p:cNvPr>
          <p:cNvCxnSpPr>
            <a:stCxn id="2" idx="0"/>
          </p:cNvCxnSpPr>
          <p:nvPr/>
        </p:nvCxnSpPr>
        <p:spPr>
          <a:xfrm rot="16200000" flipV="1">
            <a:off x="4914355" y="1631279"/>
            <a:ext cx="1506355" cy="5534933"/>
          </a:xfrm>
          <a:prstGeom prst="bentConnector2">
            <a:avLst/>
          </a:prstGeom>
          <a:ln w="317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0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Reconstruction Process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52631-ADD2-41F3-BE7F-8A7E37AEAD5F}"/>
              </a:ext>
            </a:extLst>
          </p:cNvPr>
          <p:cNvSpPr txBox="1"/>
          <p:nvPr/>
        </p:nvSpPr>
        <p:spPr>
          <a:xfrm>
            <a:off x="433137" y="1560507"/>
            <a:ext cx="385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Boundary condition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6FEDB-C431-419A-9FC8-21E2640A9FFC}"/>
                  </a:ext>
                </a:extLst>
              </p:cNvPr>
              <p:cNvSpPr txBox="1"/>
              <p:nvPr/>
            </p:nvSpPr>
            <p:spPr>
              <a:xfrm>
                <a:off x="788069" y="2310520"/>
                <a:ext cx="9709484" cy="186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𝐷𝑖𝑟𝑖𝑐h𝑙𝑒𝑡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condition</m:t>
                    </m:r>
                  </m:oMath>
                </a14:m>
                <a:r>
                  <a:rPr lang="en-US" altLang="ko-KR" sz="24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8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𝐷𝑖𝑟𝑖𝑐h𝑙𝑒𝑡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condition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: A boundary condition that gives a value to a boundary.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6FEDB-C431-419A-9FC8-21E2640A9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9" y="2310520"/>
                <a:ext cx="9709484" cy="1867627"/>
              </a:xfrm>
              <a:prstGeom prst="rect">
                <a:avLst/>
              </a:prstGeom>
              <a:blipFill>
                <a:blip r:embed="rId3"/>
                <a:stretch>
                  <a:fillRect l="-942" b="-6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A9F944F-C5C3-4725-99B1-D0EB7681753E}"/>
              </a:ext>
            </a:extLst>
          </p:cNvPr>
          <p:cNvSpPr txBox="1"/>
          <p:nvPr/>
        </p:nvSpPr>
        <p:spPr>
          <a:xfrm>
            <a:off x="5642811" y="4403558"/>
            <a:ext cx="34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Time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96736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875</Words>
  <Application>Microsoft Office PowerPoint</Application>
  <PresentationFormat>와이드스크린</PresentationFormat>
  <Paragraphs>142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Arial</vt:lpstr>
      <vt:lpstr>Cambria Math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87</cp:revision>
  <dcterms:created xsi:type="dcterms:W3CDTF">2020-10-07T02:47:54Z</dcterms:created>
  <dcterms:modified xsi:type="dcterms:W3CDTF">2021-03-23T01:07:31Z</dcterms:modified>
</cp:coreProperties>
</file>