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3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666115" y="501650"/>
            <a:ext cx="2430780" cy="9861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웹툰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8233410" y="424180"/>
            <a:ext cx="2430780" cy="9861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작가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4169410" y="3883025"/>
            <a:ext cx="2430780" cy="9861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회원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241935" y="2233295"/>
            <a:ext cx="1471295" cy="64960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 u="sng">
                <a:latin typeface="맑은 고딕" charset="0"/>
                <a:ea typeface="맑은 고딕" charset="0"/>
              </a:rPr>
              <a:t>제목</a:t>
            </a:r>
            <a:endParaRPr lang="ko-KR" altLang="en-US" sz="1800" u="sng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1988820" y="2233295"/>
            <a:ext cx="1471295" cy="64960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줄거리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 rot="0" flipH="1">
            <a:off x="977265" y="1470025"/>
            <a:ext cx="904240" cy="10039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rot="0">
            <a:off x="1871980" y="1470025"/>
            <a:ext cx="843915" cy="10039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013575" y="2222500"/>
            <a:ext cx="1471295" cy="64960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 u="sng">
                <a:latin typeface="맑은 고딕" charset="0"/>
                <a:ea typeface="맑은 고딕" charset="0"/>
              </a:rPr>
              <a:t>이름</a:t>
            </a:r>
            <a:endParaRPr lang="ko-KR" altLang="en-US" sz="1800" u="sng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8709025" y="2222500"/>
            <a:ext cx="1471295" cy="64960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필명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10473690" y="2213610"/>
            <a:ext cx="1471295" cy="64960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소개글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/>
          <p:nvPr/>
        </p:nvCxnSpPr>
        <p:spPr>
          <a:xfrm rot="0" flipH="1">
            <a:off x="7748905" y="1409700"/>
            <a:ext cx="1699895" cy="8134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rot="0" flipH="1">
            <a:off x="9444355" y="1409700"/>
            <a:ext cx="4445" cy="8134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 rot="0">
            <a:off x="9448165" y="1409700"/>
            <a:ext cx="1761490" cy="80454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14"/>
          <p:cNvSpPr>
            <a:spLocks/>
          </p:cNvSpPr>
          <p:nvPr/>
        </p:nvSpPr>
        <p:spPr>
          <a:xfrm rot="0">
            <a:off x="3771265" y="5871845"/>
            <a:ext cx="1471295" cy="64960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 u="sng">
                <a:latin typeface="맑은 고딕" charset="0"/>
                <a:ea typeface="맑은 고딕" charset="0"/>
              </a:rPr>
              <a:t>아이디</a:t>
            </a:r>
            <a:endParaRPr lang="ko-KR" altLang="en-US" sz="1800" u="sng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5553075" y="5871845"/>
            <a:ext cx="1471295" cy="64960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닉네임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/>
          <p:nvPr/>
        </p:nvCxnSpPr>
        <p:spPr>
          <a:xfrm rot="0" flipH="1">
            <a:off x="4506595" y="4868545"/>
            <a:ext cx="878205" cy="10039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17"/>
          <p:cNvCxnSpPr/>
          <p:nvPr/>
        </p:nvCxnSpPr>
        <p:spPr>
          <a:xfrm rot="0">
            <a:off x="5384165" y="4868545"/>
            <a:ext cx="904875" cy="10039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18"/>
          <p:cNvSpPr>
            <a:spLocks/>
          </p:cNvSpPr>
          <p:nvPr/>
        </p:nvSpPr>
        <p:spPr>
          <a:xfrm rot="0">
            <a:off x="4826000" y="501650"/>
            <a:ext cx="1738630" cy="1099185"/>
          </a:xfrm>
          <a:prstGeom prst="flowChartDecisio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작업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3970020" y="2006600"/>
            <a:ext cx="1349375" cy="753110"/>
          </a:xfrm>
          <a:prstGeom prst="flowChartDecisio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구독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>
            <a:stCxn id="2" idx="3"/>
          </p:cNvCxnSpPr>
          <p:nvPr/>
        </p:nvCxnSpPr>
        <p:spPr>
          <a:xfrm rot="0">
            <a:off x="3096260" y="994410"/>
            <a:ext cx="1790700" cy="6159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>
            <a:stCxn id="19" idx="3"/>
            <a:endCxn id="3" idx="1"/>
          </p:cNvCxnSpPr>
          <p:nvPr/>
        </p:nvCxnSpPr>
        <p:spPr>
          <a:xfrm rot="0" flipV="1">
            <a:off x="6563995" y="916940"/>
            <a:ext cx="1670050" cy="13462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>
            <a:stCxn id="2" idx="3"/>
            <a:endCxn id="20" idx="0"/>
          </p:cNvCxnSpPr>
          <p:nvPr/>
        </p:nvCxnSpPr>
        <p:spPr>
          <a:xfrm rot="0">
            <a:off x="3096260" y="994410"/>
            <a:ext cx="1548765" cy="101282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>
            <a:stCxn id="20" idx="2"/>
          </p:cNvCxnSpPr>
          <p:nvPr/>
        </p:nvCxnSpPr>
        <p:spPr>
          <a:xfrm rot="0">
            <a:off x="4644390" y="2759075"/>
            <a:ext cx="796290" cy="118554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24"/>
          <p:cNvSpPr>
            <a:spLocks/>
          </p:cNvSpPr>
          <p:nvPr/>
        </p:nvSpPr>
        <p:spPr>
          <a:xfrm rot="0">
            <a:off x="3096260" y="2802255"/>
            <a:ext cx="1349375" cy="753110"/>
          </a:xfrm>
          <a:prstGeom prst="flowChartDecisio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구매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6" name="도형 25"/>
          <p:cNvCxnSpPr>
            <a:stCxn id="25" idx="0"/>
            <a:endCxn id="2" idx="3"/>
          </p:cNvCxnSpPr>
          <p:nvPr/>
        </p:nvCxnSpPr>
        <p:spPr>
          <a:xfrm rot="0" flipH="1" flipV="1">
            <a:off x="3096260" y="994410"/>
            <a:ext cx="675005" cy="18084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26"/>
          <p:cNvCxnSpPr>
            <a:stCxn id="4" idx="0"/>
            <a:endCxn id="25" idx="2"/>
          </p:cNvCxnSpPr>
          <p:nvPr/>
        </p:nvCxnSpPr>
        <p:spPr>
          <a:xfrm rot="0" flipH="1" flipV="1">
            <a:off x="3770630" y="3554730"/>
            <a:ext cx="1614170" cy="32893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>
            <a:spLocks/>
          </p:cNvSpPr>
          <p:nvPr/>
        </p:nvSpPr>
        <p:spPr>
          <a:xfrm rot="0">
            <a:off x="3201670" y="541020"/>
            <a:ext cx="1574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 rot="0">
            <a:off x="3707765" y="1280160"/>
            <a:ext cx="3117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 rot="0">
            <a:off x="3267075" y="1412875"/>
            <a:ext cx="31178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 rot="0">
            <a:off x="5170805" y="3241675"/>
            <a:ext cx="38100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m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31"/>
          <p:cNvSpPr txBox="1">
            <a:spLocks/>
          </p:cNvSpPr>
          <p:nvPr/>
        </p:nvSpPr>
        <p:spPr>
          <a:xfrm rot="0">
            <a:off x="4264660" y="3374390"/>
            <a:ext cx="38100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m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 rot="0">
            <a:off x="7755890" y="498475"/>
            <a:ext cx="31178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 rot="0">
            <a:off x="7656195" y="1047115"/>
            <a:ext cx="62103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(0,1)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3400425" y="989330"/>
            <a:ext cx="55753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(1,*)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 rot="0">
            <a:off x="4655185" y="3241675"/>
            <a:ext cx="59245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 rot="0">
            <a:off x="3973830" y="3698875"/>
            <a:ext cx="59245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 rot="0">
            <a:off x="3948430" y="1304925"/>
            <a:ext cx="31178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38"/>
          <p:cNvSpPr txBox="1">
            <a:spLocks/>
          </p:cNvSpPr>
          <p:nvPr/>
        </p:nvSpPr>
        <p:spPr>
          <a:xfrm rot="0">
            <a:off x="2718435" y="1604010"/>
            <a:ext cx="59245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 rot="0">
            <a:off x="3449955" y="1487805"/>
            <a:ext cx="59245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40"/>
          <p:cNvSpPr txBox="1">
            <a:spLocks/>
          </p:cNvSpPr>
          <p:nvPr/>
        </p:nvSpPr>
        <p:spPr>
          <a:xfrm rot="0">
            <a:off x="6953885" y="3425190"/>
            <a:ext cx="5397500" cy="1571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600">
                <a:latin typeface="맑은 고딕" charset="0"/>
                <a:ea typeface="맑은 고딕" charset="0"/>
              </a:rPr>
              <a:t>-회원(</a:t>
            </a:r>
            <a:r>
              <a:rPr lang="ko-KR" sz="1600" u="sng">
                <a:latin typeface="맑은 고딕" charset="0"/>
                <a:ea typeface="맑은 고딕" charset="0"/>
              </a:rPr>
              <a:t>아이디</a:t>
            </a:r>
            <a:r>
              <a:rPr lang="ko-KR" sz="1600">
                <a:latin typeface="맑은 고딕" charset="0"/>
                <a:ea typeface="맑은 고딕" charset="0"/>
              </a:rPr>
              <a:t>, 이름, 닉네임, 주소)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600">
                <a:latin typeface="맑은 고딕" charset="0"/>
                <a:ea typeface="맑은 고딕" charset="0"/>
              </a:rPr>
              <a:t>-구매(</a:t>
            </a:r>
            <a:r>
              <a:rPr lang="ko-KR" sz="1600" u="sng">
                <a:latin typeface="맑은 고딕" charset="0"/>
                <a:ea typeface="맑은 고딕" charset="0"/>
              </a:rPr>
              <a:t>구매아이디</a:t>
            </a:r>
            <a:r>
              <a:rPr lang="ko-KR" sz="1600">
                <a:latin typeface="맑은 고딕" charset="0"/>
                <a:ea typeface="맑은 고딕" charset="0"/>
              </a:rPr>
              <a:t>, fk(아이디), </a:t>
            </a:r>
            <a:r>
              <a:rPr lang="ko-KR" sz="1600" u="sng">
                <a:latin typeface="맑은 고딕" charset="0"/>
                <a:ea typeface="맑은 고딕" charset="0"/>
              </a:rPr>
              <a:t>fk(웹툰아이디)</a:t>
            </a:r>
            <a:r>
              <a:rPr lang="ko-KR" sz="1600">
                <a:latin typeface="맑은 고딕" charset="0"/>
                <a:ea typeface="맑은 고딕" charset="0"/>
              </a:rPr>
              <a:t>, 구매일시,             구매액)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600">
                <a:latin typeface="맑은 고딕" charset="0"/>
                <a:ea typeface="맑은 고딕" charset="0"/>
              </a:rPr>
              <a:t>-구독(</a:t>
            </a:r>
            <a:r>
              <a:rPr lang="ko-KR" sz="1600" u="sng">
                <a:latin typeface="맑은 고딕" charset="0"/>
                <a:ea typeface="맑은 고딕" charset="0"/>
              </a:rPr>
              <a:t>구독 아이디</a:t>
            </a:r>
            <a:r>
              <a:rPr lang="ko-KR" sz="1600">
                <a:latin typeface="맑은 고딕" charset="0"/>
                <a:ea typeface="맑은 고딕" charset="0"/>
              </a:rPr>
              <a:t>, fk(아이디), </a:t>
            </a:r>
            <a:r>
              <a:rPr lang="ko-KR" sz="1600" u="sng">
                <a:latin typeface="맑은 고딕" charset="0"/>
                <a:ea typeface="맑은 고딕" charset="0"/>
              </a:rPr>
              <a:t>fk(웹툰아이디)</a:t>
            </a:r>
            <a:r>
              <a:rPr lang="ko-KR" sz="1600">
                <a:latin typeface="맑은 고딕" charset="0"/>
                <a:ea typeface="맑은 고딕" charset="0"/>
              </a:rPr>
              <a:t>, 구독일시)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600">
                <a:latin typeface="맑은 고딕" charset="0"/>
                <a:ea typeface="맑은 고딕" charset="0"/>
              </a:rPr>
              <a:t>-웹툰(</a:t>
            </a:r>
            <a:r>
              <a:rPr lang="ko-KR" sz="1600" u="sng">
                <a:latin typeface="맑은 고딕" charset="0"/>
                <a:ea typeface="맑은 고딕" charset="0"/>
              </a:rPr>
              <a:t>웹툰아이디</a:t>
            </a:r>
            <a:r>
              <a:rPr lang="ko-KR" sz="1600">
                <a:latin typeface="맑은 고딕" charset="0"/>
                <a:ea typeface="맑은 고딕" charset="0"/>
              </a:rPr>
              <a:t>, 제목, 줄거리)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600">
                <a:latin typeface="맑은 고딕" charset="0"/>
                <a:ea typeface="맑은 고딕" charset="0"/>
              </a:rPr>
              <a:t>-작가(</a:t>
            </a:r>
            <a:r>
              <a:rPr lang="ko-KR" sz="1600" u="sng">
                <a:latin typeface="맑은 고딕" charset="0"/>
                <a:ea typeface="맑은 고딕" charset="0"/>
              </a:rPr>
              <a:t>작가아이디</a:t>
            </a:r>
            <a:r>
              <a:rPr lang="ko-KR" sz="1600">
                <a:latin typeface="맑은 고딕" charset="0"/>
                <a:ea typeface="맑은 고딕" charset="0"/>
              </a:rPr>
              <a:t>, 이름, 필명, f</a:t>
            </a:r>
            <a:r>
              <a:rPr lang="ko-KR" sz="1600" u="sng">
                <a:latin typeface="맑은 고딕" charset="0"/>
                <a:ea typeface="맑은 고딕" charset="0"/>
              </a:rPr>
              <a:t>k(웹툰아이디)</a:t>
            </a:r>
            <a:r>
              <a:rPr lang="ko-KR" sz="1600">
                <a:latin typeface="맑은 고딕" charset="0"/>
                <a:ea typeface="맑은 고딕" charset="0"/>
              </a:rPr>
              <a:t>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740410" y="847725"/>
            <a:ext cx="2535555" cy="8153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자동차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8579485" y="847725"/>
            <a:ext cx="2535555" cy="8153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딜러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4439920" y="4064635"/>
            <a:ext cx="2535555" cy="8153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고객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8271510" y="2086610"/>
            <a:ext cx="1172845" cy="58229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 u="sng">
                <a:latin typeface="맑은 고딕" charset="0"/>
                <a:ea typeface="맑은 고딕" charset="0"/>
              </a:rPr>
              <a:t>이름</a:t>
            </a:r>
            <a:endParaRPr lang="ko-KR" altLang="en-US" sz="1800" u="sng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9618345" y="2086610"/>
            <a:ext cx="1172845" cy="58229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소속회사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3275330" y="5645150"/>
            <a:ext cx="1172845" cy="58229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 u="sng">
                <a:latin typeface="맑은 고딕" charset="0"/>
                <a:ea typeface="맑은 고딕" charset="0"/>
              </a:rPr>
              <a:t>이름</a:t>
            </a:r>
            <a:endParaRPr lang="ko-KR" altLang="en-US" sz="1800" u="sng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0" y="2087245"/>
            <a:ext cx="1306195" cy="58229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제조사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1837690" y="2378075"/>
            <a:ext cx="1172845" cy="58229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가격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2743835" y="2893060"/>
            <a:ext cx="1454150" cy="58229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배기량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398780" y="3183890"/>
            <a:ext cx="1172845" cy="58229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종류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4530090" y="5662295"/>
            <a:ext cx="1172845" cy="58229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나이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5852160" y="5645150"/>
            <a:ext cx="1172845" cy="58229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주소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7091045" y="5645150"/>
            <a:ext cx="1172845" cy="58229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구매횟수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8312785" y="5645150"/>
            <a:ext cx="1172845" cy="58229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구매목적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10906760" y="2086610"/>
            <a:ext cx="1172845" cy="58229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직급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0" name="도형 19"/>
          <p:cNvCxnSpPr>
            <a:stCxn id="2" idx="2"/>
            <a:endCxn id="2" idx="2"/>
          </p:cNvCxnSpPr>
          <p:nvPr/>
        </p:nvCxnSpPr>
        <p:spPr>
          <a:xfrm rot="0">
            <a:off x="2007870" y="1662430"/>
            <a:ext cx="635" cy="6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>
            <a:stCxn id="2" idx="2"/>
            <a:endCxn id="10" idx="0"/>
          </p:cNvCxnSpPr>
          <p:nvPr/>
        </p:nvCxnSpPr>
        <p:spPr>
          <a:xfrm rot="0">
            <a:off x="2007870" y="1662430"/>
            <a:ext cx="416560" cy="7162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>
            <a:stCxn id="11" idx="0"/>
            <a:endCxn id="2" idx="2"/>
          </p:cNvCxnSpPr>
          <p:nvPr/>
        </p:nvCxnSpPr>
        <p:spPr>
          <a:xfrm rot="0" flipH="1" flipV="1">
            <a:off x="2007870" y="1662430"/>
            <a:ext cx="1463675" cy="123126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>
            <a:stCxn id="9" idx="0"/>
            <a:endCxn id="2" idx="2"/>
          </p:cNvCxnSpPr>
          <p:nvPr/>
        </p:nvCxnSpPr>
        <p:spPr>
          <a:xfrm rot="0" flipV="1">
            <a:off x="652780" y="1662430"/>
            <a:ext cx="1355725" cy="42545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>
            <a:stCxn id="12" idx="0"/>
            <a:endCxn id="2" idx="2"/>
          </p:cNvCxnSpPr>
          <p:nvPr/>
        </p:nvCxnSpPr>
        <p:spPr>
          <a:xfrm rot="0" flipV="1">
            <a:off x="984885" y="1662430"/>
            <a:ext cx="1023620" cy="152209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>
            <a:stCxn id="15" idx="0"/>
            <a:endCxn id="4" idx="2"/>
          </p:cNvCxnSpPr>
          <p:nvPr/>
        </p:nvCxnSpPr>
        <p:spPr>
          <a:xfrm rot="0" flipV="1">
            <a:off x="5116195" y="4879340"/>
            <a:ext cx="591820" cy="78359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>
            <a:stCxn id="8" idx="0"/>
            <a:endCxn id="4" idx="2"/>
          </p:cNvCxnSpPr>
          <p:nvPr/>
        </p:nvCxnSpPr>
        <p:spPr>
          <a:xfrm rot="0" flipV="1">
            <a:off x="3861435" y="4879340"/>
            <a:ext cx="1846580" cy="76644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26"/>
          <p:cNvCxnSpPr>
            <a:stCxn id="16" idx="0"/>
            <a:endCxn id="4" idx="2"/>
          </p:cNvCxnSpPr>
          <p:nvPr/>
        </p:nvCxnSpPr>
        <p:spPr>
          <a:xfrm rot="0" flipH="1" flipV="1">
            <a:off x="5707380" y="4879340"/>
            <a:ext cx="731520" cy="76644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7"/>
          <p:cNvCxnSpPr>
            <a:stCxn id="17" idx="0"/>
            <a:endCxn id="4" idx="2"/>
          </p:cNvCxnSpPr>
          <p:nvPr/>
        </p:nvCxnSpPr>
        <p:spPr>
          <a:xfrm rot="0" flipH="1" flipV="1">
            <a:off x="5707380" y="4879340"/>
            <a:ext cx="1970405" cy="76644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8"/>
          <p:cNvCxnSpPr>
            <a:stCxn id="18" idx="0"/>
            <a:endCxn id="4" idx="2"/>
          </p:cNvCxnSpPr>
          <p:nvPr/>
        </p:nvCxnSpPr>
        <p:spPr>
          <a:xfrm rot="0" flipH="1" flipV="1">
            <a:off x="5707380" y="4879340"/>
            <a:ext cx="3192145" cy="76644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29"/>
          <p:cNvCxnSpPr>
            <a:stCxn id="5" idx="0"/>
            <a:endCxn id="3" idx="2"/>
          </p:cNvCxnSpPr>
          <p:nvPr/>
        </p:nvCxnSpPr>
        <p:spPr>
          <a:xfrm rot="0" flipV="1">
            <a:off x="8857615" y="1662430"/>
            <a:ext cx="989965" cy="42481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30"/>
          <p:cNvCxnSpPr>
            <a:stCxn id="6" idx="0"/>
            <a:endCxn id="3" idx="2"/>
          </p:cNvCxnSpPr>
          <p:nvPr/>
        </p:nvCxnSpPr>
        <p:spPr>
          <a:xfrm rot="0" flipH="1" flipV="1">
            <a:off x="9846945" y="1662430"/>
            <a:ext cx="358140" cy="42481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31"/>
          <p:cNvCxnSpPr>
            <a:stCxn id="19" idx="0"/>
            <a:endCxn id="3" idx="2"/>
          </p:cNvCxnSpPr>
          <p:nvPr/>
        </p:nvCxnSpPr>
        <p:spPr>
          <a:xfrm rot="0" flipH="1" flipV="1">
            <a:off x="9846945" y="1662430"/>
            <a:ext cx="1646555" cy="42481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32"/>
          <p:cNvSpPr>
            <a:spLocks/>
          </p:cNvSpPr>
          <p:nvPr/>
        </p:nvSpPr>
        <p:spPr>
          <a:xfrm rot="0">
            <a:off x="4896485" y="2510790"/>
            <a:ext cx="1422400" cy="864870"/>
          </a:xfrm>
          <a:prstGeom prst="flowChartDecision"/>
          <a:ln w="12700" cap="flat" cmpd="sng">
            <a:prstDash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구매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5146040" y="931545"/>
            <a:ext cx="1422400" cy="864870"/>
          </a:xfrm>
          <a:prstGeom prst="flowChartDecision"/>
          <a:ln w="12700" cap="flat" cmpd="sng">
            <a:prstDash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작업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34"/>
          <p:cNvCxnSpPr/>
          <p:nvPr/>
        </p:nvCxnSpPr>
        <p:spPr>
          <a:xfrm rot="0" flipH="1" flipV="1">
            <a:off x="3201035" y="1562735"/>
            <a:ext cx="2381885" cy="125603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35"/>
          <p:cNvCxnSpPr>
            <a:stCxn id="33" idx="2"/>
          </p:cNvCxnSpPr>
          <p:nvPr/>
        </p:nvCxnSpPr>
        <p:spPr>
          <a:xfrm rot="0">
            <a:off x="5607050" y="3375025"/>
            <a:ext cx="88265" cy="73215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36"/>
          <p:cNvCxnSpPr>
            <a:stCxn id="34" idx="1"/>
            <a:endCxn id="2" idx="3"/>
          </p:cNvCxnSpPr>
          <p:nvPr/>
        </p:nvCxnSpPr>
        <p:spPr>
          <a:xfrm rot="0" flipH="1" flipV="1">
            <a:off x="3275330" y="1254760"/>
            <a:ext cx="1871345" cy="10985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도형 37"/>
          <p:cNvCxnSpPr>
            <a:stCxn id="34" idx="3"/>
            <a:endCxn id="3" idx="1"/>
          </p:cNvCxnSpPr>
          <p:nvPr/>
        </p:nvCxnSpPr>
        <p:spPr>
          <a:xfrm rot="0" flipV="1">
            <a:off x="6567805" y="1254760"/>
            <a:ext cx="2012315" cy="10985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상자 38"/>
          <p:cNvSpPr txBox="1">
            <a:spLocks/>
          </p:cNvSpPr>
          <p:nvPr/>
        </p:nvSpPr>
        <p:spPr>
          <a:xfrm rot="0">
            <a:off x="3375025" y="748665"/>
            <a:ext cx="3416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 rot="0">
            <a:off x="8146415" y="798830"/>
            <a:ext cx="3416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M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40"/>
          <p:cNvSpPr txBox="1">
            <a:spLocks/>
          </p:cNvSpPr>
          <p:nvPr/>
        </p:nvSpPr>
        <p:spPr>
          <a:xfrm rot="0">
            <a:off x="7863840" y="1363980"/>
            <a:ext cx="6242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(1,*)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41"/>
          <p:cNvSpPr txBox="1">
            <a:spLocks/>
          </p:cNvSpPr>
          <p:nvPr/>
        </p:nvSpPr>
        <p:spPr>
          <a:xfrm rot="0">
            <a:off x="3549650" y="1181100"/>
            <a:ext cx="6242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(1,*)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42"/>
          <p:cNvSpPr txBox="1">
            <a:spLocks/>
          </p:cNvSpPr>
          <p:nvPr/>
        </p:nvSpPr>
        <p:spPr>
          <a:xfrm rot="0">
            <a:off x="3233420" y="1854200"/>
            <a:ext cx="6242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43"/>
          <p:cNvSpPr txBox="1">
            <a:spLocks/>
          </p:cNvSpPr>
          <p:nvPr/>
        </p:nvSpPr>
        <p:spPr>
          <a:xfrm rot="0">
            <a:off x="4979035" y="3633470"/>
            <a:ext cx="6242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 rot="0">
            <a:off x="3757295" y="1555115"/>
            <a:ext cx="3416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 rot="0">
            <a:off x="5719445" y="3599815"/>
            <a:ext cx="3416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M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 rot="0">
            <a:off x="8902700" y="2844165"/>
            <a:ext cx="1172845" cy="58229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나이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9" name="도형 48"/>
          <p:cNvCxnSpPr>
            <a:stCxn id="48" idx="0"/>
          </p:cNvCxnSpPr>
          <p:nvPr/>
        </p:nvCxnSpPr>
        <p:spPr>
          <a:xfrm rot="0" flipV="1">
            <a:off x="9488805" y="1587500"/>
            <a:ext cx="379730" cy="125730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도형 49"/>
          <p:cNvSpPr>
            <a:spLocks/>
          </p:cNvSpPr>
          <p:nvPr/>
        </p:nvSpPr>
        <p:spPr>
          <a:xfrm rot="0">
            <a:off x="1562735" y="3482975"/>
            <a:ext cx="1172845" cy="58229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 u="sng">
                <a:latin typeface="맑은 고딕" charset="0"/>
                <a:ea typeface="맑은 고딕" charset="0"/>
              </a:rPr>
              <a:t>모델</a:t>
            </a:r>
            <a:endParaRPr lang="ko-KR" altLang="en-US" sz="1800" u="sng">
              <a:latin typeface="맑은 고딕" charset="0"/>
              <a:ea typeface="맑은 고딕" charset="0"/>
            </a:endParaRPr>
          </a:p>
        </p:txBody>
      </p:sp>
      <p:cxnSp>
        <p:nvCxnSpPr>
          <p:cNvPr id="51" name="도형 50"/>
          <p:cNvCxnSpPr/>
          <p:nvPr/>
        </p:nvCxnSpPr>
        <p:spPr>
          <a:xfrm rot="0" flipH="1" flipV="1">
            <a:off x="1995170" y="1454785"/>
            <a:ext cx="150495" cy="209550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1081405" y="640080"/>
            <a:ext cx="1557020" cy="7181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200">
                <a:latin typeface="맑은 고딕" charset="0"/>
                <a:ea typeface="맑은 고딕" charset="0"/>
              </a:rPr>
              <a:t>도서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7861935" y="561975"/>
            <a:ext cx="1557020" cy="7181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200">
                <a:latin typeface="맑은 고딕" charset="0"/>
                <a:ea typeface="맑은 고딕" charset="0"/>
              </a:rPr>
              <a:t>회원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4575175" y="579755"/>
            <a:ext cx="1453515" cy="744220"/>
          </a:xfrm>
          <a:prstGeom prst="flowChartDecisio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200">
                <a:latin typeface="맑은 고딕" charset="0"/>
                <a:ea typeface="맑은 고딕" charset="0"/>
              </a:rPr>
              <a:t>구매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7386320" y="398145"/>
            <a:ext cx="30289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200">
                <a:latin typeface="맑은 고딕" charset="0"/>
                <a:ea typeface="맑은 고딕" charset="0"/>
              </a:rPr>
              <a:t>M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2776220" y="458470"/>
            <a:ext cx="30289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200">
                <a:latin typeface="맑은 고딕" charset="0"/>
                <a:ea typeface="맑은 고딕" charset="0"/>
              </a:rPr>
              <a:t>N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544830" y="2084070"/>
            <a:ext cx="1358265" cy="5975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200" u="sng">
                <a:latin typeface="맑은 고딕" charset="0"/>
                <a:ea typeface="맑은 고딕" charset="0"/>
              </a:rPr>
              <a:t>도서아이디</a:t>
            </a:r>
            <a:endParaRPr lang="ko-KR" altLang="en-US" sz="1200" u="sng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2300605" y="2084070"/>
            <a:ext cx="1358265" cy="5975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200">
                <a:latin typeface="맑은 고딕" charset="0"/>
                <a:ea typeface="맑은 고딕" charset="0"/>
              </a:rPr>
              <a:t>책이름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7637145" y="2153285"/>
            <a:ext cx="1358265" cy="5975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200" u="sng">
                <a:latin typeface="맑은 고딕" charset="0"/>
                <a:ea typeface="맑은 고딕" charset="0"/>
              </a:rPr>
              <a:t>회원아이디</a:t>
            </a:r>
            <a:endParaRPr lang="ko-KR" altLang="en-US" sz="1200" u="sng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9357995" y="2153285"/>
            <a:ext cx="1358265" cy="5975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200">
                <a:latin typeface="맑은 고딕" charset="0"/>
                <a:ea typeface="맑은 고딕" charset="0"/>
              </a:rPr>
              <a:t>이름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6028055" y="3433445"/>
            <a:ext cx="1358265" cy="5975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200">
                <a:latin typeface="맑은 고딕" charset="0"/>
                <a:ea typeface="맑은 고딕" charset="0"/>
              </a:rPr>
              <a:t>구매날짜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4575175" y="3476625"/>
            <a:ext cx="1358265" cy="5975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200">
                <a:latin typeface="맑은 고딕" charset="0"/>
                <a:ea typeface="맑은 고딕" charset="0"/>
              </a:rPr>
              <a:t>구매가격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3079115" y="3424555"/>
            <a:ext cx="1358265" cy="5975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200" u="sng">
                <a:latin typeface="맑은 고딕" charset="0"/>
                <a:ea typeface="맑은 고딕" charset="0"/>
              </a:rPr>
              <a:t>구매아이디</a:t>
            </a:r>
            <a:endParaRPr lang="ko-KR" altLang="en-US" sz="1200" u="sng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544830" y="4133850"/>
            <a:ext cx="701484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도서(</a:t>
            </a:r>
            <a:r>
              <a:rPr lang="ko-KR" sz="1800" u="sng">
                <a:latin typeface="맑은 고딕" charset="0"/>
                <a:ea typeface="맑은 고딕" charset="0"/>
              </a:rPr>
              <a:t>도서아이디</a:t>
            </a:r>
            <a:r>
              <a:rPr lang="ko-KR" sz="1800">
                <a:latin typeface="맑은 고딕" charset="0"/>
                <a:ea typeface="맑은 고딕" charset="0"/>
              </a:rPr>
              <a:t>, 책이름)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구매(</a:t>
            </a:r>
            <a:r>
              <a:rPr lang="ko-KR" sz="1800" u="sng">
                <a:latin typeface="맑은 고딕" charset="0"/>
                <a:ea typeface="맑은 고딕" charset="0"/>
              </a:rPr>
              <a:t>구매아이디</a:t>
            </a:r>
            <a:r>
              <a:rPr lang="ko-KR" sz="1800">
                <a:latin typeface="맑은 고딕" charset="0"/>
                <a:ea typeface="맑은 고딕" charset="0"/>
              </a:rPr>
              <a:t>, 구매가격, 구매날짜, 도서아이디, 회원아이디)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회원(</a:t>
            </a:r>
            <a:r>
              <a:rPr lang="ko-KR" sz="1800" u="sng">
                <a:latin typeface="맑은 고딕" charset="0"/>
                <a:ea typeface="맑은 고딕" charset="0"/>
              </a:rPr>
              <a:t>회원아이디</a:t>
            </a:r>
            <a:r>
              <a:rPr lang="ko-KR" sz="1800">
                <a:latin typeface="맑은 고딕" charset="0"/>
                <a:ea typeface="맑은 고딕" charset="0"/>
              </a:rPr>
              <a:t>, 이름)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/>
          <p:nvPr/>
        </p:nvCxnSpPr>
        <p:spPr>
          <a:xfrm rot="0" flipH="1">
            <a:off x="2577465" y="925195"/>
            <a:ext cx="2119630" cy="4381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15"/>
          <p:cNvCxnSpPr>
            <a:stCxn id="4" idx="2"/>
          </p:cNvCxnSpPr>
          <p:nvPr/>
        </p:nvCxnSpPr>
        <p:spPr>
          <a:xfrm rot="0" flipH="1">
            <a:off x="5284470" y="1323340"/>
            <a:ext cx="17780" cy="211963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16"/>
          <p:cNvCxnSpPr>
            <a:stCxn id="4" idx="2"/>
          </p:cNvCxnSpPr>
          <p:nvPr/>
        </p:nvCxnSpPr>
        <p:spPr>
          <a:xfrm rot="0" flipH="1">
            <a:off x="3701415" y="1323340"/>
            <a:ext cx="1600835" cy="217170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17"/>
          <p:cNvCxnSpPr>
            <a:stCxn id="4" idx="2"/>
            <a:endCxn id="11" idx="0"/>
          </p:cNvCxnSpPr>
          <p:nvPr/>
        </p:nvCxnSpPr>
        <p:spPr>
          <a:xfrm rot="0">
            <a:off x="5301615" y="1323340"/>
            <a:ext cx="1405890" cy="211074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>
            <a:stCxn id="4" idx="1"/>
            <a:endCxn id="4" idx="1"/>
          </p:cNvCxnSpPr>
          <p:nvPr/>
        </p:nvCxnSpPr>
        <p:spPr>
          <a:xfrm rot="0">
            <a:off x="4575175" y="951865"/>
            <a:ext cx="635" cy="6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>
            <a:stCxn id="2" idx="2"/>
          </p:cNvCxnSpPr>
          <p:nvPr/>
        </p:nvCxnSpPr>
        <p:spPr>
          <a:xfrm rot="0" flipH="1">
            <a:off x="1184910" y="1357630"/>
            <a:ext cx="675005" cy="79629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>
            <a:stCxn id="2" idx="2"/>
          </p:cNvCxnSpPr>
          <p:nvPr/>
        </p:nvCxnSpPr>
        <p:spPr>
          <a:xfrm rot="0">
            <a:off x="1859280" y="1357630"/>
            <a:ext cx="1254760" cy="8051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>
            <a:stCxn id="3" idx="2"/>
          </p:cNvCxnSpPr>
          <p:nvPr/>
        </p:nvCxnSpPr>
        <p:spPr>
          <a:xfrm rot="0" flipH="1">
            <a:off x="8285480" y="1279525"/>
            <a:ext cx="354965" cy="95250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>
            <a:stCxn id="3" idx="2"/>
          </p:cNvCxnSpPr>
          <p:nvPr/>
        </p:nvCxnSpPr>
        <p:spPr>
          <a:xfrm rot="0">
            <a:off x="8639810" y="1279525"/>
            <a:ext cx="1437005" cy="91821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>
            <a:stCxn id="4" idx="3"/>
            <a:endCxn id="3" idx="1"/>
          </p:cNvCxnSpPr>
          <p:nvPr/>
        </p:nvCxnSpPr>
        <p:spPr>
          <a:xfrm rot="0" flipV="1">
            <a:off x="6028055" y="920750"/>
            <a:ext cx="1834515" cy="3175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임 재영</dc:creator>
  <cp:lastModifiedBy>임 재영</cp:lastModifiedBy>
  <dc:title>PowerPoint 프레젠테이션</dc:title>
  <cp:version>9.101.16.39231</cp:version>
</cp:coreProperties>
</file>