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8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1"/>
  </p:normalViewPr>
  <p:slideViewPr>
    <p:cSldViewPr snapToGrid="0">
      <p:cViewPr varScale="1">
        <p:scale>
          <a:sx n="95" d="100"/>
          <a:sy n="95" d="100"/>
        </p:scale>
        <p:origin x="680" y="19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6F6-C3F1-4196-B8AF-F17B1822B395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9CA-D37B-4A6E-A085-2A145AC0D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69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6F6-C3F1-4196-B8AF-F17B1822B395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9CA-D37B-4A6E-A085-2A145AC0D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14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6F6-C3F1-4196-B8AF-F17B1822B395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9CA-D37B-4A6E-A085-2A145AC0D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99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6F6-C3F1-4196-B8AF-F17B1822B395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9CA-D37B-4A6E-A085-2A145AC0D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93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6F6-C3F1-4196-B8AF-F17B1822B395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9CA-D37B-4A6E-A085-2A145AC0D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73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6F6-C3F1-4196-B8AF-F17B1822B395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9CA-D37B-4A6E-A085-2A145AC0D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18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6F6-C3F1-4196-B8AF-F17B1822B395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9CA-D37B-4A6E-A085-2A145AC0D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95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6F6-C3F1-4196-B8AF-F17B1822B395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9CA-D37B-4A6E-A085-2A145AC0D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79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6F6-C3F1-4196-B8AF-F17B1822B395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9CA-D37B-4A6E-A085-2A145AC0D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78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6F6-C3F1-4196-B8AF-F17B1822B395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9CA-D37B-4A6E-A085-2A145AC0D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0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6F6-C3F1-4196-B8AF-F17B1822B395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9CA-D37B-4A6E-A085-2A145AC0D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3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126F6-C3F1-4196-B8AF-F17B1822B395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F09CA-D37B-4A6E-A085-2A145AC0D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83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zeth.shinyapps.io/final_projec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Prediction</a:t>
            </a:r>
            <a:br>
              <a:rPr lang="en-US" altLang="zh-TW" dirty="0" smtClean="0"/>
            </a:br>
            <a:r>
              <a:rPr lang="en-US" altLang="zh-TW" dirty="0" smtClean="0"/>
              <a:t>for</a:t>
            </a:r>
            <a:br>
              <a:rPr lang="en-US" altLang="zh-TW" dirty="0" smtClean="0"/>
            </a:br>
            <a:r>
              <a:rPr lang="en-US" altLang="zh-TW" dirty="0" smtClean="0"/>
              <a:t>Taipei Metro System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Data Science Final Project</a:t>
            </a:r>
          </a:p>
          <a:p>
            <a:r>
              <a:rPr lang="en-US" altLang="zh-TW" dirty="0" err="1" smtClean="0"/>
              <a:t>Zong</a:t>
            </a:r>
            <a:r>
              <a:rPr lang="en-US" altLang="zh-TW" dirty="0" smtClean="0"/>
              <a:t>-Han Yang</a:t>
            </a:r>
          </a:p>
          <a:p>
            <a:r>
              <a:rPr lang="en-US" altLang="zh-TW" dirty="0" smtClean="0"/>
              <a:t>105753024</a:t>
            </a:r>
          </a:p>
        </p:txBody>
      </p:sp>
    </p:spTree>
    <p:extLst>
      <p:ext uri="{BB962C8B-B14F-4D97-AF65-F5344CB8AC3E}">
        <p14:creationId xmlns:p14="http://schemas.microsoft.com/office/powerpoint/2010/main" val="397577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Cross-system </a:t>
            </a:r>
            <a:r>
              <a:rPr lang="en-US" altLang="zh-TW" dirty="0" smtClean="0"/>
              <a:t>ridership  from 1996.3 to 2016.2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Why?</a:t>
            </a:r>
          </a:p>
          <a:p>
            <a:pPr lvl="1"/>
            <a:r>
              <a:rPr lang="en-US" altLang="zh-TW" dirty="0" smtClean="0"/>
              <a:t>Prediction is an interesting thing.</a:t>
            </a:r>
          </a:p>
          <a:p>
            <a:pPr lvl="1"/>
            <a:r>
              <a:rPr lang="en-US" altLang="zh-TW" dirty="0" smtClean="0"/>
              <a:t>Taipei Metro has lots of data. (21 years)</a:t>
            </a:r>
          </a:p>
          <a:p>
            <a:pPr lvl="1"/>
            <a:r>
              <a:rPr lang="en-US" altLang="zh-TW" dirty="0" smtClean="0"/>
              <a:t>My results can be validated.</a:t>
            </a:r>
          </a:p>
          <a:p>
            <a:pPr lvl="1"/>
            <a:r>
              <a:rPr lang="en-US" altLang="zh-TW" dirty="0" smtClean="0"/>
              <a:t>The data is still updated.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692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simple crawler to crawl the data from Taipei Metro homepage.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Clean the garbage or space cell.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Just put data from 1996.3 to 2016.2 into model.</a:t>
            </a:r>
          </a:p>
          <a:p>
            <a:endParaRPr lang="en-US" altLang="zh-TW" dirty="0"/>
          </a:p>
          <a:p>
            <a:r>
              <a:rPr lang="en-US" altLang="zh-TW" dirty="0" smtClean="0"/>
              <a:t>2016.3 to 2017.2 for validation my result.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356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ARIMA model</a:t>
            </a:r>
          </a:p>
          <a:p>
            <a:endParaRPr lang="en-US" altLang="zh-TW" dirty="0"/>
          </a:p>
          <a:p>
            <a:r>
              <a:rPr lang="en-US" altLang="zh-TW" dirty="0" smtClean="0"/>
              <a:t>It fitted to time series data either to better understand the data or to predict future points in the series.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356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90" y="1216819"/>
            <a:ext cx="8782620" cy="43513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This figure shows the time series.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902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72" y="1401182"/>
            <a:ext cx="8811855" cy="467742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3287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084" y="3255264"/>
            <a:ext cx="6927916" cy="312094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8213"/>
            <a:ext cx="5669238" cy="2300827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7" y="6078685"/>
            <a:ext cx="85820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1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https://zeth.shinyapps.io/final_project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9806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123</Words>
  <Application>Microsoft Macintosh PowerPoint</Application>
  <PresentationFormat>寬螢幕</PresentationFormat>
  <Paragraphs>45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新細明體</vt:lpstr>
      <vt:lpstr>Office 佈景主題</vt:lpstr>
      <vt:lpstr>Prediction for Taipei Metro System</vt:lpstr>
      <vt:lpstr>Data</vt:lpstr>
      <vt:lpstr>Data</vt:lpstr>
      <vt:lpstr>Model</vt:lpstr>
      <vt:lpstr>Output</vt:lpstr>
      <vt:lpstr>Output</vt:lpstr>
      <vt:lpstr>Output</vt:lpstr>
      <vt:lpstr>Demo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Predict Taipei MRT System</dc:title>
  <dc:creator>user</dc:creator>
  <cp:lastModifiedBy>Microsoft Office 使用者</cp:lastModifiedBy>
  <cp:revision>21</cp:revision>
  <dcterms:created xsi:type="dcterms:W3CDTF">2017-06-18T18:09:00Z</dcterms:created>
  <dcterms:modified xsi:type="dcterms:W3CDTF">2017-06-19T13:45:37Z</dcterms:modified>
</cp:coreProperties>
</file>