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overhead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74"/>
  </p:normalViewPr>
  <p:slideViewPr>
    <p:cSldViewPr snapToGrid="0" snapToObjects="1">
      <p:cViewPr varScale="1">
        <p:scale>
          <a:sx n="226" d="100"/>
          <a:sy n="226" d="100"/>
        </p:scale>
        <p:origin x="1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95CF-4ADB-E34E-808B-9AED9D91BE47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A8D9-D5E2-DA45-8A74-F025EBA73F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05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6187" y="395491"/>
            <a:ext cx="65787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405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405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8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0577" y="406711"/>
            <a:ext cx="65787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405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405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6" y="6648166"/>
            <a:ext cx="30489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 err="1" smtClean="0"/>
              <a:t>Zumel</a:t>
            </a:r>
            <a:r>
              <a:rPr lang="en-US" altLang="zh-TW" sz="600" dirty="0" smtClean="0"/>
              <a:t>, N. &amp; Mount, J. </a:t>
            </a:r>
            <a:r>
              <a:rPr lang="en-US" altLang="zh-TW" sz="600" i="1" dirty="0" smtClean="0"/>
              <a:t>Practical Data Science with R</a:t>
            </a:r>
            <a:r>
              <a:rPr lang="en-US" altLang="zh-TW" sz="6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t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2017/4/24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mchang.shinyapps.io/ggvisExample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888998"/>
          </a:xfrm>
        </p:spPr>
        <p:txBody>
          <a:bodyPr anchor="t"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://jmchang.shinyapps.io/ggvisExample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77" y="2590801"/>
            <a:ext cx="6782047" cy="34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018820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zh-TW" sz="2100" i="1" dirty="0" smtClean="0"/>
              <a:t>https</a:t>
            </a:r>
            <a:r>
              <a:rPr lang="en-US" altLang="zh-TW" sz="2100" i="1" dirty="0"/>
              <a:t>://&lt;</a:t>
            </a:r>
            <a:r>
              <a:rPr lang="en-US" altLang="zh-TW" sz="2100" i="1" dirty="0" err="1"/>
              <a:t>yourname</a:t>
            </a:r>
            <a:r>
              <a:rPr lang="en-US" altLang="zh-TW" sz="2100" i="1" dirty="0"/>
              <a:t>&gt;.</a:t>
            </a:r>
            <a:r>
              <a:rPr lang="en-US" altLang="zh-TW" sz="2100" i="1" dirty="0" err="1" smtClean="0"/>
              <a:t>shinyapps.io</a:t>
            </a:r>
            <a:r>
              <a:rPr lang="en-US" altLang="zh-TW" sz="2100" i="1" dirty="0" smtClean="0"/>
              <a:t>/hw4/</a:t>
            </a:r>
          </a:p>
          <a:p>
            <a:r>
              <a:rPr lang="en-US" altLang="zh-TW" sz="2100" dirty="0" smtClean="0"/>
              <a:t>Please make a shiny interactive web site to show the evaluation result of attached methods.</a:t>
            </a:r>
            <a:r>
              <a:rPr lang="en-US" altLang="zh-TW" sz="1800" i="1" dirty="0" smtClean="0"/>
              <a:t/>
            </a:r>
            <a:br>
              <a:rPr lang="en-US" altLang="zh-TW" sz="1800" i="1" dirty="0" smtClean="0"/>
            </a:br>
            <a:endParaRPr lang="en-US" altLang="zh-TW" sz="1800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7646"/>
          <a:stretch/>
        </p:blipFill>
        <p:spPr>
          <a:xfrm>
            <a:off x="2425126" y="2746703"/>
            <a:ext cx="4393363" cy="27702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1412" y="2746703"/>
            <a:ext cx="1447305" cy="113107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350" i="1" dirty="0">
                <a:solidFill>
                  <a:schemeClr val="bg1"/>
                </a:solidFill>
              </a:rPr>
              <a:t>Select option</a:t>
            </a:r>
            <a:endParaRPr kumimoji="1" lang="en-US" altLang="zh-TW" sz="1350" i="1" dirty="0">
              <a:solidFill>
                <a:schemeClr val="bg1"/>
              </a:solidFill>
            </a:endParaRPr>
          </a:p>
          <a:p>
            <a:r>
              <a:rPr kumimoji="1" lang="en-US" altLang="zh-TW" sz="1350" dirty="0" smtClean="0">
                <a:solidFill>
                  <a:schemeClr val="bg1"/>
                </a:solidFill>
              </a:rPr>
              <a:t>Method</a:t>
            </a:r>
            <a:endParaRPr kumimoji="1" lang="en-US" altLang="zh-TW" sz="1350" dirty="0">
              <a:solidFill>
                <a:schemeClr val="bg1"/>
              </a:solidFill>
            </a:endParaRPr>
          </a:p>
          <a:p>
            <a:r>
              <a:rPr kumimoji="1" lang="en-US" altLang="zh-TW" sz="1350" b="1" dirty="0" smtClean="0">
                <a:solidFill>
                  <a:schemeClr val="bg1"/>
                </a:solidFill>
              </a:rPr>
              <a:t>method1</a:t>
            </a:r>
          </a:p>
          <a:p>
            <a:r>
              <a:rPr kumimoji="1" lang="en-US" altLang="zh-TW" sz="1350" dirty="0">
                <a:solidFill>
                  <a:schemeClr val="bg1"/>
                </a:solidFill>
              </a:rPr>
              <a:t>m</a:t>
            </a:r>
            <a:r>
              <a:rPr kumimoji="1" lang="en-US" altLang="zh-TW" sz="1350" dirty="0" smtClean="0">
                <a:solidFill>
                  <a:schemeClr val="bg1"/>
                </a:solidFill>
              </a:rPr>
              <a:t>ethod2</a:t>
            </a:r>
          </a:p>
          <a:p>
            <a:r>
              <a:rPr kumimoji="1" lang="mr-IN" altLang="zh-TW" sz="1350" dirty="0" smtClean="0">
                <a:solidFill>
                  <a:schemeClr val="bg1"/>
                </a:solidFill>
              </a:rPr>
              <a:t>…</a:t>
            </a:r>
            <a:endParaRPr kumimoji="1" lang="en-US" altLang="zh-TW" sz="1350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rot="10800000">
            <a:off x="2425126" y="3844407"/>
            <a:ext cx="323165" cy="574837"/>
          </a:xfrm>
          <a:prstGeom prst="rect">
            <a:avLst/>
          </a:prstGeom>
          <a:solidFill>
            <a:schemeClr val="tx1"/>
          </a:solidFill>
        </p:spPr>
        <p:txBody>
          <a:bodyPr vert="eaVert" wrap="none" rtlCol="0">
            <a:spAutoFit/>
          </a:bodyPr>
          <a:lstStyle/>
          <a:p>
            <a:r>
              <a:rPr kumimoji="1" lang="en-US" altLang="zh-TW" sz="900" dirty="0">
                <a:solidFill>
                  <a:schemeClr val="bg1"/>
                </a:solidFill>
              </a:rPr>
              <a:t>sensitivity</a:t>
            </a:r>
            <a:endParaRPr kumimoji="1"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4752019" y="4910908"/>
            <a:ext cx="184731" cy="956720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 anchor="ctr">
            <a:spAutoFit/>
          </a:bodyPr>
          <a:lstStyle/>
          <a:p>
            <a:pPr>
              <a:lnSpc>
                <a:spcPts val="0"/>
              </a:lnSpc>
            </a:pPr>
            <a:r>
              <a:rPr kumimoji="1" lang="en-US" altLang="zh-TW" sz="900">
                <a:solidFill>
                  <a:schemeClr val="bg1"/>
                </a:solidFill>
              </a:rPr>
              <a:t>1-specificity</a:t>
            </a:r>
            <a:endParaRPr kumimoji="1"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5125" y="5516950"/>
            <a:ext cx="37124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Courier" charset="0"/>
                <a:ea typeface="Courier" charset="0"/>
                <a:cs typeface="Courier" charset="0"/>
              </a:rPr>
              <a:t>method1</a:t>
            </a:r>
          </a:p>
          <a:p>
            <a:r>
              <a:rPr lang="en-US" altLang="zh-TW" sz="1050" dirty="0" err="1" smtClean="0">
                <a:latin typeface="Courier" charset="0"/>
                <a:ea typeface="Courier" charset="0"/>
                <a:cs typeface="Courier" charset="0"/>
              </a:rPr>
              <a:t>persons,prediction,reference,pred.score</a:t>
            </a:r>
            <a:endParaRPr lang="en-US" altLang="zh-TW" sz="10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TW" sz="1050" dirty="0">
                <a:latin typeface="Courier" charset="0"/>
                <a:ea typeface="Courier" charset="0"/>
                <a:cs typeface="Courier" charset="0"/>
              </a:rPr>
              <a:t>person1,male,male,0.807018548483029</a:t>
            </a:r>
          </a:p>
          <a:p>
            <a:r>
              <a:rPr lang="en-US" altLang="zh-TW" sz="1050" dirty="0">
                <a:latin typeface="Courier" charset="0"/>
                <a:ea typeface="Courier" charset="0"/>
                <a:cs typeface="Courier" charset="0"/>
              </a:rPr>
              <a:t>person2,male,male,0.740809247596189</a:t>
            </a:r>
          </a:p>
          <a:p>
            <a:r>
              <a:rPr lang="en-US" altLang="zh-TW" sz="1050" dirty="0">
                <a:latin typeface="Courier" charset="0"/>
                <a:ea typeface="Courier" charset="0"/>
                <a:cs typeface="Courier" charset="0"/>
              </a:rPr>
              <a:t>person3,female,male,0.0944965328089893</a:t>
            </a:r>
          </a:p>
          <a:p>
            <a:r>
              <a:rPr lang="en-US" altLang="zh-TW" sz="1050" dirty="0">
                <a:latin typeface="Courier" charset="0"/>
                <a:ea typeface="Courier" charset="0"/>
                <a:cs typeface="Courier" charset="0"/>
              </a:rPr>
              <a:t>person4,female,female,0.148418645840138</a:t>
            </a:r>
            <a:endParaRPr lang="en-US" altLang="zh-TW" sz="105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135</TotalTime>
  <Words>44</Words>
  <Application>Microsoft Macintosh PowerPoint</Application>
  <PresentationFormat>投影片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Calibri</vt:lpstr>
      <vt:lpstr>Corbel</vt:lpstr>
      <vt:lpstr>Courier</vt:lpstr>
      <vt:lpstr>Mangal</vt:lpstr>
      <vt:lpstr>新細明體</vt:lpstr>
      <vt:lpstr>Arial</vt:lpstr>
      <vt:lpstr>jmchang-4-datascience</vt:lpstr>
      <vt:lpstr>Homework 4</vt:lpstr>
      <vt:lpstr>Homework 4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43</cp:revision>
  <dcterms:created xsi:type="dcterms:W3CDTF">2016-03-20T04:39:04Z</dcterms:created>
  <dcterms:modified xsi:type="dcterms:W3CDTF">2017-04-24T09:48:04Z</dcterms:modified>
</cp:coreProperties>
</file>